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3"/>
    <p:sldMasterId id="214748370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Dosis"/>
      <p:regular r:id="rId42"/>
      <p:bold r:id="rId43"/>
    </p:embeddedFont>
    <p:embeddedFont>
      <p:font typeface="Bebas Neue"/>
      <p:regular r:id="rId44"/>
    </p:embeddedFont>
    <p:embeddedFont>
      <p:font typeface="Dosis Medium"/>
      <p:regular r:id="rId45"/>
      <p:bold r:id="rId46"/>
    </p:embeddedFont>
    <p:embeddedFont>
      <p:font typeface="PT Sans"/>
      <p:regular r:id="rId47"/>
      <p:bold r:id="rId48"/>
      <p:italic r:id="rId49"/>
      <p:boldItalic r:id="rId50"/>
    </p:embeddedFont>
    <p:embeddedFont>
      <p:font typeface="Mako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Dosis-regular.fntdata"/><Relationship Id="rId41" Type="http://schemas.openxmlformats.org/officeDocument/2006/relationships/slide" Target="slides/slide36.xml"/><Relationship Id="rId44" Type="http://schemas.openxmlformats.org/officeDocument/2006/relationships/font" Target="fonts/BebasNeue-regular.fntdata"/><Relationship Id="rId43" Type="http://schemas.openxmlformats.org/officeDocument/2006/relationships/font" Target="fonts/Dosis-bold.fntdata"/><Relationship Id="rId46" Type="http://schemas.openxmlformats.org/officeDocument/2006/relationships/font" Target="fonts/DosisMedium-bold.fntdata"/><Relationship Id="rId45" Type="http://schemas.openxmlformats.org/officeDocument/2006/relationships/font" Target="fonts/DosisMedium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PTSans-bold.fntdata"/><Relationship Id="rId47" Type="http://schemas.openxmlformats.org/officeDocument/2006/relationships/font" Target="fonts/PTSans-regular.fntdata"/><Relationship Id="rId49" Type="http://schemas.openxmlformats.org/officeDocument/2006/relationships/font" Target="fonts/PT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ako-regular.fntdata"/><Relationship Id="rId50" Type="http://schemas.openxmlformats.org/officeDocument/2006/relationships/font" Target="fonts/P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gd986669f0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5" name="Google Shape;3205;gd986669f0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when OLAF came in my mind, OLAF is an online automated farm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2f80a69a5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2f80a69a5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Unclear objectives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Badly managed time and the order of tasks to follow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React problems with the computer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g2f78d51e749_1_3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4" name="Google Shape;3394;g2f78d51e749_1_3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g2f80a69a51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1" name="Google Shape;3401;g2f80a69a5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the same objectives but with the backend that is now far more important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2243861f8a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3" name="Google Shape;3423;g2243861f8a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</a:t>
            </a:r>
            <a:r>
              <a:rPr lang="en"/>
              <a:t> explain how the elements communicates from the plant pot, to the server and how the app and server communicates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2f80a69a51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2f80a69a51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that now, the plant pot became secondary and the app primary for the project, and it allows the creation of a administration system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gd991f2972e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5" name="Google Shape;3445;gd991f2972e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g2f78d51e749_1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2" name="Google Shape;3452;g2f78d51e749_1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show what I am using and in which order I will present the different tools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g2f78d51e749_1_3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9" name="Google Shape;3479;g2f78d51e749_1_3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aws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g2fcfe23d60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6" name="Google Shape;3486;g2fcfe23d60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komet and what they provide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2fd030434d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3" name="Google Shape;3493;g2fd030434d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komet and what they provide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g2243861f8a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3" name="Google Shape;3213;g2243861f8a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64% of people in FR take care of plants, either in plant pot, garden or community garden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I help them?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 change - variations can go up to a 20°C difference in less than a week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Infections - </a:t>
            </a:r>
            <a:r>
              <a:rPr lang="en"/>
              <a:t>difficulties</a:t>
            </a:r>
            <a:r>
              <a:rPr lang="en"/>
              <a:t> to identify and to treat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g2fcfe23d60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0" name="Google Shape;3500;g2fcfe23d60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exchange for the AWS services, I have to present this project in front of Komet’s </a:t>
            </a:r>
            <a:r>
              <a:rPr lang="en"/>
              <a:t>engineers, of course a more technical version of this presentation.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g2f78d51e749_1_3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3" name="Google Shape;3513;g2f78d51e749_1_3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is each services and how I use them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g2fd030434d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0" name="Google Shape;3540;g2fd030434d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current cost of AWS and how we can expect it with hundreds of users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g2fe0a1e51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9" name="Google Shape;3549;g2fe0a1e51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current cost of AWS and how we can expect it with hundreds of users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g2f78d51e749_1_3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6" name="Google Shape;3556;g2f78d51e749_1_3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</a:t>
            </a:r>
            <a:r>
              <a:rPr lang="en"/>
              <a:t> what is flutter and dart and why I changed from react to flutter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g2fcf8fb64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3" name="Google Shape;3563;g2fcf8fb64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network means output = input + transformed input.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Restnet is commonly used for image classifications, object detections, video analysis, increasing image resolution etc, so mainly tasks involving images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 </a:t>
            </a:r>
            <a:r>
              <a:rPr lang="en"/>
              <a:t>performant in ImageNet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2fd5e009e1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2fd5e009e1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5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g2fcf8fb643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7" name="Google Shape;3577;g2fcf8fb643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is raspberry and why a compute module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2fd030434d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5" name="Google Shape;3585;g2fd030434d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Camera: 5mp from Okdo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Temperature: DHT-22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Humidity : soil moisture sensor from az-delivery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pump: submersible water pump from adafruit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2fd030434d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2fd030434d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g2f78d51e749_1_6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5" name="Google Shape;3225;g2f78d51e749_1_6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explaining further, let’s see who could be in need of such thoughts.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g2fd030434d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5" name="Google Shape;3605;g2fd030434d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success rate of the AI (on trained data) and the app is finished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0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g2fd030434d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2" name="Google Shape;3612;g2fd030434d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different feedbacks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that the AI’s results, due to its architecture, tends to 0% instead of the 95%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8" name="Google Shape;3618;g2fd030434d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9" name="Google Shape;3619;g2fd030434d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from a neural network to a bayesian network, which takes doubt/biases into account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 the admin web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 the embedded system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8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g2fd030434d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0" name="Google Shape;3630;g2fd030434d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background and the sliding text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2fd030434d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2fd030434d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Conclude by describing how I experience this project, what I learned etc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gd991f2972e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4" name="Google Shape;3644;gd991f2972e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g2fd5e009e1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2" name="Google Shape;3652;g2fd5e009e1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g2f78d51e749_1_6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2" name="Google Shape;3232;g2f78d51e749_1_6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potential target in FR, and take US as example in case of internationalization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2f78d51e749_1_5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2f78d51e749_1_5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gd991f2972e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0" name="Google Shape;3300;gd991f2972e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g2243861f8a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5" name="Google Shape;3315;g2243861f8a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the idea of a plant pot able to identify and manage the plant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2f78d51e749_1_3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2f78d51e749_1_3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plant pot is directly connected to the phone and both phone and plant pot communicate to a server, to manage to which user the pot is connected to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g2f78d51e749_1_3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5" name="Google Shape;3375;g2f78d51e749_1_3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react and firebase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2961" y="539364"/>
            <a:ext cx="4645945" cy="4065043"/>
            <a:chOff x="-72961" y="539364"/>
            <a:chExt cx="4645945" cy="406504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2950" y="539364"/>
              <a:ext cx="4645925" cy="1161538"/>
              <a:chOff x="-72950" y="539364"/>
              <a:chExt cx="4645925" cy="1161538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07883" y="1120101"/>
                <a:ext cx="3484280" cy="580713"/>
                <a:chOff x="0" y="0"/>
                <a:chExt cx="3983400" cy="6639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507883" y="539401"/>
                <a:ext cx="3484280" cy="580713"/>
                <a:chOff x="0" y="0"/>
                <a:chExt cx="3983400" cy="66390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" name="Google Shape;25;p2"/>
              <p:cNvSpPr/>
              <p:nvPr/>
            </p:nvSpPr>
            <p:spPr>
              <a:xfrm>
                <a:off x="3992175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992175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72950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72950" y="112005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-72961" y="1700802"/>
              <a:ext cx="4645945" cy="2903605"/>
              <a:chOff x="-72961" y="1700802"/>
              <a:chExt cx="4645945" cy="290360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3992183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992183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992183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992183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992183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" name="Google Shape;35;p2"/>
              <p:cNvGrpSpPr/>
              <p:nvPr/>
            </p:nvGrpSpPr>
            <p:grpSpPr>
              <a:xfrm>
                <a:off x="507883" y="1700802"/>
                <a:ext cx="3484280" cy="580713"/>
                <a:chOff x="0" y="0"/>
                <a:chExt cx="3983400" cy="663900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507883" y="2281503"/>
                <a:ext cx="3484280" cy="580713"/>
                <a:chOff x="0" y="0"/>
                <a:chExt cx="3983400" cy="663900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" name="Google Shape;49;p2"/>
              <p:cNvGrpSpPr/>
              <p:nvPr/>
            </p:nvGrpSpPr>
            <p:grpSpPr>
              <a:xfrm>
                <a:off x="507883" y="2862205"/>
                <a:ext cx="3484280" cy="580713"/>
                <a:chOff x="0" y="0"/>
                <a:chExt cx="3983400" cy="663900"/>
              </a:xfrm>
            </p:grpSpPr>
            <p:sp>
              <p:nvSpPr>
                <p:cNvPr id="50" name="Google Shape;50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" name="Google Shape;56;p2"/>
              <p:cNvGrpSpPr/>
              <p:nvPr/>
            </p:nvGrpSpPr>
            <p:grpSpPr>
              <a:xfrm>
                <a:off x="507883" y="3442906"/>
                <a:ext cx="3484280" cy="580713"/>
                <a:chOff x="0" y="0"/>
                <a:chExt cx="3983400" cy="663900"/>
              </a:xfrm>
            </p:grpSpPr>
            <p:sp>
              <p:nvSpPr>
                <p:cNvPr id="57" name="Google Shape;57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" name="Google Shape;63;p2"/>
              <p:cNvGrpSpPr/>
              <p:nvPr/>
            </p:nvGrpSpPr>
            <p:grpSpPr>
              <a:xfrm>
                <a:off x="507883" y="4023607"/>
                <a:ext cx="3484280" cy="580713"/>
                <a:chOff x="0" y="0"/>
                <a:chExt cx="3983400" cy="663900"/>
              </a:xfrm>
            </p:grpSpPr>
            <p:sp>
              <p:nvSpPr>
                <p:cNvPr id="64" name="Google Shape;64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" name="Google Shape;70;p2"/>
              <p:cNvSpPr/>
              <p:nvPr/>
            </p:nvSpPr>
            <p:spPr>
              <a:xfrm>
                <a:off x="-72961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-72961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72961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72961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72961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" name="Google Shape;75;p2"/>
          <p:cNvSpPr txBox="1"/>
          <p:nvPr>
            <p:ph type="ctrTitle"/>
          </p:nvPr>
        </p:nvSpPr>
        <p:spPr>
          <a:xfrm>
            <a:off x="951038" y="847750"/>
            <a:ext cx="2999400" cy="29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2"/>
          <p:cNvSpPr txBox="1"/>
          <p:nvPr>
            <p:ph idx="1" type="subTitle"/>
          </p:nvPr>
        </p:nvSpPr>
        <p:spPr>
          <a:xfrm>
            <a:off x="1087750" y="4024725"/>
            <a:ext cx="3484200" cy="5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11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555" name="Google Shape;555;p11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9" name="Google Shape;609;p11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610" name="Google Shape;610;p11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1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1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1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8" name="Google Shape;628;p11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11"/>
          <p:cNvSpPr txBox="1"/>
          <p:nvPr>
            <p:ph hasCustomPrompt="1" type="title"/>
          </p:nvPr>
        </p:nvSpPr>
        <p:spPr>
          <a:xfrm>
            <a:off x="-209550" y="1120100"/>
            <a:ext cx="9563100" cy="232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4" name="Google Shape;694;p11"/>
          <p:cNvSpPr txBox="1"/>
          <p:nvPr>
            <p:ph idx="1" type="subTitle"/>
          </p:nvPr>
        </p:nvSpPr>
        <p:spPr>
          <a:xfrm>
            <a:off x="-209550" y="3442300"/>
            <a:ext cx="95631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3"/>
          <p:cNvGrpSpPr/>
          <p:nvPr/>
        </p:nvGrpSpPr>
        <p:grpSpPr>
          <a:xfrm>
            <a:off x="5734112" y="-41318"/>
            <a:ext cx="3484627" cy="5226443"/>
            <a:chOff x="5734112" y="-41318"/>
            <a:chExt cx="3484627" cy="5226443"/>
          </a:xfrm>
        </p:grpSpPr>
        <p:sp>
          <p:nvSpPr>
            <p:cNvPr id="698" name="Google Shape;698;p1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7341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63148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57341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63148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7341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63148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7341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63148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7341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63148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7341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63148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7341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63148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7341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3148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7341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3148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" name="Google Shape;752;p13"/>
          <p:cNvSpPr txBox="1"/>
          <p:nvPr>
            <p:ph type="title"/>
          </p:nvPr>
        </p:nvSpPr>
        <p:spPr>
          <a:xfrm>
            <a:off x="713100" y="1988150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3" name="Google Shape;753;p13"/>
          <p:cNvSpPr txBox="1"/>
          <p:nvPr>
            <p:ph hasCustomPrompt="1" idx="2" type="title"/>
          </p:nvPr>
        </p:nvSpPr>
        <p:spPr>
          <a:xfrm>
            <a:off x="1453800" y="1346263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4" name="Google Shape;754;p13"/>
          <p:cNvSpPr txBox="1"/>
          <p:nvPr>
            <p:ph idx="1" type="subTitle"/>
          </p:nvPr>
        </p:nvSpPr>
        <p:spPr>
          <a:xfrm>
            <a:off x="713100" y="2405367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5" name="Google Shape;755;p13"/>
          <p:cNvSpPr txBox="1"/>
          <p:nvPr>
            <p:ph idx="3" type="title"/>
          </p:nvPr>
        </p:nvSpPr>
        <p:spPr>
          <a:xfrm>
            <a:off x="3170229" y="1988150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6" name="Google Shape;756;p13"/>
          <p:cNvSpPr txBox="1"/>
          <p:nvPr>
            <p:ph hasCustomPrompt="1" idx="4" type="title"/>
          </p:nvPr>
        </p:nvSpPr>
        <p:spPr>
          <a:xfrm>
            <a:off x="3910923" y="1346263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7" name="Google Shape;757;p13"/>
          <p:cNvSpPr txBox="1"/>
          <p:nvPr>
            <p:ph idx="5" type="subTitle"/>
          </p:nvPr>
        </p:nvSpPr>
        <p:spPr>
          <a:xfrm>
            <a:off x="3170223" y="2405367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8" name="Google Shape;758;p13"/>
          <p:cNvSpPr txBox="1"/>
          <p:nvPr>
            <p:ph idx="6" type="title"/>
          </p:nvPr>
        </p:nvSpPr>
        <p:spPr>
          <a:xfrm>
            <a:off x="713100" y="3718772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9" name="Google Shape;759;p13"/>
          <p:cNvSpPr txBox="1"/>
          <p:nvPr>
            <p:ph hasCustomPrompt="1" idx="7" type="title"/>
          </p:nvPr>
        </p:nvSpPr>
        <p:spPr>
          <a:xfrm>
            <a:off x="1453800" y="3096450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0" name="Google Shape;760;p13"/>
          <p:cNvSpPr txBox="1"/>
          <p:nvPr>
            <p:ph idx="8" type="subTitle"/>
          </p:nvPr>
        </p:nvSpPr>
        <p:spPr>
          <a:xfrm>
            <a:off x="713100" y="4136098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1" name="Google Shape;761;p13"/>
          <p:cNvSpPr txBox="1"/>
          <p:nvPr>
            <p:ph idx="9" type="title"/>
          </p:nvPr>
        </p:nvSpPr>
        <p:spPr>
          <a:xfrm>
            <a:off x="3170229" y="3718773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2" name="Google Shape;762;p13"/>
          <p:cNvSpPr txBox="1"/>
          <p:nvPr>
            <p:ph hasCustomPrompt="1" idx="13" type="title"/>
          </p:nvPr>
        </p:nvSpPr>
        <p:spPr>
          <a:xfrm>
            <a:off x="3910923" y="3096450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3" name="Google Shape;763;p13"/>
          <p:cNvSpPr txBox="1"/>
          <p:nvPr>
            <p:ph idx="14" type="subTitle"/>
          </p:nvPr>
        </p:nvSpPr>
        <p:spPr>
          <a:xfrm>
            <a:off x="3170223" y="4136100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4" name="Google Shape;764;p13"/>
          <p:cNvSpPr txBox="1"/>
          <p:nvPr>
            <p:ph idx="15" type="title"/>
          </p:nvPr>
        </p:nvSpPr>
        <p:spPr>
          <a:xfrm>
            <a:off x="507850" y="539400"/>
            <a:ext cx="5226300" cy="581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4"/>
          <p:cNvSpPr txBox="1"/>
          <p:nvPr>
            <p:ph type="title"/>
          </p:nvPr>
        </p:nvSpPr>
        <p:spPr>
          <a:xfrm>
            <a:off x="3405600" y="3419200"/>
            <a:ext cx="5025300" cy="4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7" name="Google Shape;767;p14"/>
          <p:cNvSpPr txBox="1"/>
          <p:nvPr>
            <p:ph idx="1" type="subTitle"/>
          </p:nvPr>
        </p:nvSpPr>
        <p:spPr>
          <a:xfrm>
            <a:off x="3405825" y="1788400"/>
            <a:ext cx="50253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"/>
          <p:cNvSpPr txBox="1"/>
          <p:nvPr>
            <p:ph type="title"/>
          </p:nvPr>
        </p:nvSpPr>
        <p:spPr>
          <a:xfrm>
            <a:off x="1087750" y="1122300"/>
            <a:ext cx="3735900" cy="572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0" name="Google Shape;770;p15"/>
          <p:cNvSpPr txBox="1"/>
          <p:nvPr>
            <p:ph idx="1" type="subTitle"/>
          </p:nvPr>
        </p:nvSpPr>
        <p:spPr>
          <a:xfrm>
            <a:off x="1087750" y="2262850"/>
            <a:ext cx="29838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16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773" name="Google Shape;773;p16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16"/>
          <p:cNvSpPr txBox="1"/>
          <p:nvPr>
            <p:ph idx="1" type="body"/>
          </p:nvPr>
        </p:nvSpPr>
        <p:spPr>
          <a:xfrm>
            <a:off x="1341100" y="1511100"/>
            <a:ext cx="3422400" cy="30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92" name="Google Shape;792;p16"/>
          <p:cNvSpPr txBox="1"/>
          <p:nvPr>
            <p:ph idx="2" type="body"/>
          </p:nvPr>
        </p:nvSpPr>
        <p:spPr>
          <a:xfrm>
            <a:off x="5008500" y="1511100"/>
            <a:ext cx="3422400" cy="30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93" name="Google Shape;793;p16"/>
          <p:cNvSpPr txBox="1"/>
          <p:nvPr>
            <p:ph type="title"/>
          </p:nvPr>
        </p:nvSpPr>
        <p:spPr>
          <a:xfrm>
            <a:off x="-152100" y="539400"/>
            <a:ext cx="94482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7"/>
          <p:cNvSpPr txBox="1"/>
          <p:nvPr>
            <p:ph type="title"/>
          </p:nvPr>
        </p:nvSpPr>
        <p:spPr>
          <a:xfrm>
            <a:off x="-131892" y="539400"/>
            <a:ext cx="93903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6" name="Google Shape;796;p17"/>
          <p:cNvSpPr txBox="1"/>
          <p:nvPr>
            <p:ph idx="2" type="title"/>
          </p:nvPr>
        </p:nvSpPr>
        <p:spPr>
          <a:xfrm>
            <a:off x="1086800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7" name="Google Shape;797;p17"/>
          <p:cNvSpPr txBox="1"/>
          <p:nvPr>
            <p:ph idx="1" type="subTitle"/>
          </p:nvPr>
        </p:nvSpPr>
        <p:spPr>
          <a:xfrm>
            <a:off x="1086800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798" name="Google Shape;798;p17"/>
          <p:cNvSpPr txBox="1"/>
          <p:nvPr>
            <p:ph idx="3" type="title"/>
          </p:nvPr>
        </p:nvSpPr>
        <p:spPr>
          <a:xfrm>
            <a:off x="3448196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9" name="Google Shape;799;p17"/>
          <p:cNvSpPr txBox="1"/>
          <p:nvPr>
            <p:ph idx="4" type="subTitle"/>
          </p:nvPr>
        </p:nvSpPr>
        <p:spPr>
          <a:xfrm>
            <a:off x="3448196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00" name="Google Shape;800;p17"/>
          <p:cNvSpPr txBox="1"/>
          <p:nvPr>
            <p:ph idx="5" type="title"/>
          </p:nvPr>
        </p:nvSpPr>
        <p:spPr>
          <a:xfrm>
            <a:off x="5809599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1" name="Google Shape;801;p17"/>
          <p:cNvSpPr txBox="1"/>
          <p:nvPr>
            <p:ph idx="6" type="subTitle"/>
          </p:nvPr>
        </p:nvSpPr>
        <p:spPr>
          <a:xfrm>
            <a:off x="5809598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18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804" name="Google Shape;804;p18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18"/>
          <p:cNvGrpSpPr/>
          <p:nvPr/>
        </p:nvGrpSpPr>
        <p:grpSpPr>
          <a:xfrm>
            <a:off x="8637062" y="-41318"/>
            <a:ext cx="580811" cy="5226443"/>
            <a:chOff x="-74738" y="-41318"/>
            <a:chExt cx="580811" cy="5226443"/>
          </a:xfrm>
        </p:grpSpPr>
        <p:sp>
          <p:nvSpPr>
            <p:cNvPr id="814" name="Google Shape;814;p18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18"/>
          <p:cNvSpPr txBox="1"/>
          <p:nvPr>
            <p:ph type="title"/>
          </p:nvPr>
        </p:nvSpPr>
        <p:spPr>
          <a:xfrm>
            <a:off x="-124050" y="539850"/>
            <a:ext cx="93921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4" name="Google Shape;824;p18"/>
          <p:cNvSpPr txBox="1"/>
          <p:nvPr>
            <p:ph idx="2" type="title"/>
          </p:nvPr>
        </p:nvSpPr>
        <p:spPr>
          <a:xfrm>
            <a:off x="713100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5" name="Google Shape;825;p18"/>
          <p:cNvSpPr txBox="1"/>
          <p:nvPr>
            <p:ph idx="1" type="subTitle"/>
          </p:nvPr>
        </p:nvSpPr>
        <p:spPr>
          <a:xfrm>
            <a:off x="713100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26" name="Google Shape;826;p18"/>
          <p:cNvSpPr txBox="1"/>
          <p:nvPr>
            <p:ph idx="3" type="title"/>
          </p:nvPr>
        </p:nvSpPr>
        <p:spPr>
          <a:xfrm>
            <a:off x="2682130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7" name="Google Shape;827;p18"/>
          <p:cNvSpPr txBox="1"/>
          <p:nvPr>
            <p:ph idx="4" type="subTitle"/>
          </p:nvPr>
        </p:nvSpPr>
        <p:spPr>
          <a:xfrm>
            <a:off x="2682128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28" name="Google Shape;828;p18"/>
          <p:cNvSpPr txBox="1"/>
          <p:nvPr>
            <p:ph idx="5" type="title"/>
          </p:nvPr>
        </p:nvSpPr>
        <p:spPr>
          <a:xfrm>
            <a:off x="6620181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9" name="Google Shape;829;p18"/>
          <p:cNvSpPr txBox="1"/>
          <p:nvPr>
            <p:ph idx="6" type="subTitle"/>
          </p:nvPr>
        </p:nvSpPr>
        <p:spPr>
          <a:xfrm>
            <a:off x="6620181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30" name="Google Shape;830;p18"/>
          <p:cNvSpPr txBox="1"/>
          <p:nvPr>
            <p:ph idx="7" type="title"/>
          </p:nvPr>
        </p:nvSpPr>
        <p:spPr>
          <a:xfrm>
            <a:off x="4651157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1" name="Google Shape;831;p18"/>
          <p:cNvSpPr txBox="1"/>
          <p:nvPr>
            <p:ph idx="8" type="subTitle"/>
          </p:nvPr>
        </p:nvSpPr>
        <p:spPr>
          <a:xfrm>
            <a:off x="4651154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9"/>
          <p:cNvSpPr txBox="1"/>
          <p:nvPr>
            <p:ph type="title"/>
          </p:nvPr>
        </p:nvSpPr>
        <p:spPr>
          <a:xfrm>
            <a:off x="-54600" y="539850"/>
            <a:ext cx="92532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4" name="Google Shape;834;p19"/>
          <p:cNvSpPr txBox="1"/>
          <p:nvPr>
            <p:ph idx="2" type="title"/>
          </p:nvPr>
        </p:nvSpPr>
        <p:spPr>
          <a:xfrm>
            <a:off x="929150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5" name="Google Shape;835;p19"/>
          <p:cNvSpPr txBox="1"/>
          <p:nvPr>
            <p:ph idx="1" type="subTitle"/>
          </p:nvPr>
        </p:nvSpPr>
        <p:spPr>
          <a:xfrm>
            <a:off x="929150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36" name="Google Shape;836;p19"/>
          <p:cNvSpPr txBox="1"/>
          <p:nvPr>
            <p:ph idx="3" type="title"/>
          </p:nvPr>
        </p:nvSpPr>
        <p:spPr>
          <a:xfrm>
            <a:off x="3529802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7" name="Google Shape;837;p19"/>
          <p:cNvSpPr txBox="1"/>
          <p:nvPr>
            <p:ph idx="4" type="subTitle"/>
          </p:nvPr>
        </p:nvSpPr>
        <p:spPr>
          <a:xfrm>
            <a:off x="3529856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38" name="Google Shape;838;p19"/>
          <p:cNvSpPr txBox="1"/>
          <p:nvPr>
            <p:ph idx="5" type="title"/>
          </p:nvPr>
        </p:nvSpPr>
        <p:spPr>
          <a:xfrm>
            <a:off x="929150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9" name="Google Shape;839;p19"/>
          <p:cNvSpPr txBox="1"/>
          <p:nvPr>
            <p:ph idx="6" type="subTitle"/>
          </p:nvPr>
        </p:nvSpPr>
        <p:spPr>
          <a:xfrm>
            <a:off x="929150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0" name="Google Shape;840;p19"/>
          <p:cNvSpPr txBox="1"/>
          <p:nvPr>
            <p:ph idx="7" type="title"/>
          </p:nvPr>
        </p:nvSpPr>
        <p:spPr>
          <a:xfrm>
            <a:off x="3529802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1" name="Google Shape;841;p19"/>
          <p:cNvSpPr txBox="1"/>
          <p:nvPr>
            <p:ph idx="8" type="subTitle"/>
          </p:nvPr>
        </p:nvSpPr>
        <p:spPr>
          <a:xfrm>
            <a:off x="3529802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2" name="Google Shape;842;p19"/>
          <p:cNvSpPr txBox="1"/>
          <p:nvPr>
            <p:ph idx="9" type="title"/>
          </p:nvPr>
        </p:nvSpPr>
        <p:spPr>
          <a:xfrm>
            <a:off x="6130459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3" name="Google Shape;843;p19"/>
          <p:cNvSpPr txBox="1"/>
          <p:nvPr>
            <p:ph idx="13" type="subTitle"/>
          </p:nvPr>
        </p:nvSpPr>
        <p:spPr>
          <a:xfrm>
            <a:off x="6130458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4" name="Google Shape;844;p19"/>
          <p:cNvSpPr txBox="1"/>
          <p:nvPr>
            <p:ph idx="14" type="title"/>
          </p:nvPr>
        </p:nvSpPr>
        <p:spPr>
          <a:xfrm>
            <a:off x="6130459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5" name="Google Shape;845;p19"/>
          <p:cNvSpPr txBox="1"/>
          <p:nvPr>
            <p:ph idx="15" type="subTitle"/>
          </p:nvPr>
        </p:nvSpPr>
        <p:spPr>
          <a:xfrm>
            <a:off x="6130459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846" name="Google Shape;846;p19"/>
          <p:cNvGrpSpPr/>
          <p:nvPr/>
        </p:nvGrpSpPr>
        <p:grpSpPr>
          <a:xfrm>
            <a:off x="-72961" y="4604325"/>
            <a:ext cx="9291700" cy="580800"/>
            <a:chOff x="-72961" y="4604325"/>
            <a:chExt cx="9291700" cy="580800"/>
          </a:xfrm>
        </p:grpSpPr>
        <p:sp>
          <p:nvSpPr>
            <p:cNvPr id="847" name="Google Shape;847;p19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3" name="Google Shape;853;p19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854" name="Google Shape;854;p1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0" name="Google Shape;860;p19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20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866" name="Google Shape;866;p2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20"/>
          <p:cNvSpPr txBox="1"/>
          <p:nvPr>
            <p:ph type="title"/>
          </p:nvPr>
        </p:nvSpPr>
        <p:spPr>
          <a:xfrm>
            <a:off x="-213150" y="539850"/>
            <a:ext cx="9570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79" name="Google Shape;79;p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3"/>
          <p:cNvSpPr txBox="1"/>
          <p:nvPr>
            <p:ph type="title"/>
          </p:nvPr>
        </p:nvSpPr>
        <p:spPr>
          <a:xfrm>
            <a:off x="507875" y="539400"/>
            <a:ext cx="4064100" cy="116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4" name="Google Shape;224;p3"/>
          <p:cNvSpPr txBox="1"/>
          <p:nvPr>
            <p:ph idx="1" type="subTitle"/>
          </p:nvPr>
        </p:nvSpPr>
        <p:spPr>
          <a:xfrm>
            <a:off x="507875" y="1700300"/>
            <a:ext cx="4064100" cy="58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1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78" name="Google Shape;878;p21"/>
          <p:cNvGrpSpPr/>
          <p:nvPr/>
        </p:nvGrpSpPr>
        <p:grpSpPr>
          <a:xfrm>
            <a:off x="-72961" y="4604325"/>
            <a:ext cx="9291700" cy="580800"/>
            <a:chOff x="-72961" y="4604325"/>
            <a:chExt cx="9291700" cy="580800"/>
          </a:xfrm>
        </p:grpSpPr>
        <p:sp>
          <p:nvSpPr>
            <p:cNvPr id="879" name="Google Shape;879;p21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5" name="Google Shape;885;p21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886" name="Google Shape;886;p21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2" name="Google Shape;892;p21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22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898" name="Google Shape;898;p22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22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908" name="Google Shape;908;p2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" name="Google Shape;917;p22"/>
          <p:cNvSpPr txBox="1"/>
          <p:nvPr>
            <p:ph type="title"/>
          </p:nvPr>
        </p:nvSpPr>
        <p:spPr>
          <a:xfrm>
            <a:off x="-135900" y="539850"/>
            <a:ext cx="94158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23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920" name="Google Shape;920;p2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4" name="Google Shape;974;p23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975" name="Google Shape;975;p23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3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3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3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3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3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3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3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3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3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3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3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3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3" name="Google Shape;993;p23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23"/>
          <p:cNvSpPr txBox="1"/>
          <p:nvPr>
            <p:ph hasCustomPrompt="1" type="title"/>
          </p:nvPr>
        </p:nvSpPr>
        <p:spPr>
          <a:xfrm>
            <a:off x="4571388" y="539900"/>
            <a:ext cx="3486000" cy="11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3" name="Google Shape;1003;p23"/>
          <p:cNvSpPr txBox="1"/>
          <p:nvPr>
            <p:ph idx="1" type="subTitle"/>
          </p:nvPr>
        </p:nvSpPr>
        <p:spPr>
          <a:xfrm>
            <a:off x="4571388" y="1701000"/>
            <a:ext cx="34860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4" name="Google Shape;1004;p23"/>
          <p:cNvSpPr txBox="1"/>
          <p:nvPr>
            <p:ph hasCustomPrompt="1" idx="2" type="title"/>
          </p:nvPr>
        </p:nvSpPr>
        <p:spPr>
          <a:xfrm>
            <a:off x="4571413" y="2862300"/>
            <a:ext cx="3486000" cy="11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5" name="Google Shape;1005;p23"/>
          <p:cNvSpPr txBox="1"/>
          <p:nvPr>
            <p:ph idx="3" type="subTitle"/>
          </p:nvPr>
        </p:nvSpPr>
        <p:spPr>
          <a:xfrm>
            <a:off x="4571413" y="4023500"/>
            <a:ext cx="34860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4"/>
          <p:cNvSpPr/>
          <p:nvPr/>
        </p:nvSpPr>
        <p:spPr>
          <a:xfrm>
            <a:off x="689567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24"/>
          <p:cNvSpPr/>
          <p:nvPr/>
        </p:nvSpPr>
        <p:spPr>
          <a:xfrm>
            <a:off x="747638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24"/>
          <p:cNvSpPr/>
          <p:nvPr/>
        </p:nvSpPr>
        <p:spPr>
          <a:xfrm>
            <a:off x="689566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24"/>
          <p:cNvSpPr/>
          <p:nvPr/>
        </p:nvSpPr>
        <p:spPr>
          <a:xfrm>
            <a:off x="747637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24"/>
          <p:cNvSpPr/>
          <p:nvPr/>
        </p:nvSpPr>
        <p:spPr>
          <a:xfrm>
            <a:off x="689567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24"/>
          <p:cNvSpPr/>
          <p:nvPr/>
        </p:nvSpPr>
        <p:spPr>
          <a:xfrm>
            <a:off x="747638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24"/>
          <p:cNvSpPr/>
          <p:nvPr/>
        </p:nvSpPr>
        <p:spPr>
          <a:xfrm>
            <a:off x="689567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24"/>
          <p:cNvSpPr/>
          <p:nvPr/>
        </p:nvSpPr>
        <p:spPr>
          <a:xfrm>
            <a:off x="747638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24"/>
          <p:cNvSpPr/>
          <p:nvPr/>
        </p:nvSpPr>
        <p:spPr>
          <a:xfrm>
            <a:off x="689567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24"/>
          <p:cNvSpPr/>
          <p:nvPr/>
        </p:nvSpPr>
        <p:spPr>
          <a:xfrm>
            <a:off x="747638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24"/>
          <p:cNvSpPr/>
          <p:nvPr/>
        </p:nvSpPr>
        <p:spPr>
          <a:xfrm>
            <a:off x="68956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24"/>
          <p:cNvSpPr/>
          <p:nvPr/>
        </p:nvSpPr>
        <p:spPr>
          <a:xfrm>
            <a:off x="74763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4"/>
          <p:cNvSpPr/>
          <p:nvPr/>
        </p:nvSpPr>
        <p:spPr>
          <a:xfrm>
            <a:off x="689567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4"/>
          <p:cNvSpPr/>
          <p:nvPr/>
        </p:nvSpPr>
        <p:spPr>
          <a:xfrm>
            <a:off x="747638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24"/>
          <p:cNvSpPr/>
          <p:nvPr/>
        </p:nvSpPr>
        <p:spPr>
          <a:xfrm>
            <a:off x="689567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24"/>
          <p:cNvSpPr/>
          <p:nvPr/>
        </p:nvSpPr>
        <p:spPr>
          <a:xfrm>
            <a:off x="747638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24"/>
          <p:cNvSpPr/>
          <p:nvPr/>
        </p:nvSpPr>
        <p:spPr>
          <a:xfrm>
            <a:off x="689567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24"/>
          <p:cNvSpPr/>
          <p:nvPr/>
        </p:nvSpPr>
        <p:spPr>
          <a:xfrm>
            <a:off x="747638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24"/>
          <p:cNvSpPr/>
          <p:nvPr/>
        </p:nvSpPr>
        <p:spPr>
          <a:xfrm>
            <a:off x="805722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24"/>
          <p:cNvSpPr/>
          <p:nvPr/>
        </p:nvSpPr>
        <p:spPr>
          <a:xfrm>
            <a:off x="863793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24"/>
          <p:cNvSpPr/>
          <p:nvPr/>
        </p:nvSpPr>
        <p:spPr>
          <a:xfrm>
            <a:off x="805721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24"/>
          <p:cNvSpPr/>
          <p:nvPr/>
        </p:nvSpPr>
        <p:spPr>
          <a:xfrm>
            <a:off x="863792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24"/>
          <p:cNvSpPr/>
          <p:nvPr/>
        </p:nvSpPr>
        <p:spPr>
          <a:xfrm>
            <a:off x="805722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24"/>
          <p:cNvSpPr/>
          <p:nvPr/>
        </p:nvSpPr>
        <p:spPr>
          <a:xfrm>
            <a:off x="863793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24"/>
          <p:cNvSpPr/>
          <p:nvPr/>
        </p:nvSpPr>
        <p:spPr>
          <a:xfrm>
            <a:off x="805722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4"/>
          <p:cNvSpPr/>
          <p:nvPr/>
        </p:nvSpPr>
        <p:spPr>
          <a:xfrm>
            <a:off x="863793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24"/>
          <p:cNvSpPr/>
          <p:nvPr/>
        </p:nvSpPr>
        <p:spPr>
          <a:xfrm>
            <a:off x="805722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24"/>
          <p:cNvSpPr/>
          <p:nvPr/>
        </p:nvSpPr>
        <p:spPr>
          <a:xfrm>
            <a:off x="863793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24"/>
          <p:cNvSpPr/>
          <p:nvPr/>
        </p:nvSpPr>
        <p:spPr>
          <a:xfrm>
            <a:off x="80572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24"/>
          <p:cNvSpPr/>
          <p:nvPr/>
        </p:nvSpPr>
        <p:spPr>
          <a:xfrm>
            <a:off x="86379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24"/>
          <p:cNvSpPr/>
          <p:nvPr/>
        </p:nvSpPr>
        <p:spPr>
          <a:xfrm>
            <a:off x="805722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4"/>
          <p:cNvSpPr/>
          <p:nvPr/>
        </p:nvSpPr>
        <p:spPr>
          <a:xfrm>
            <a:off x="863793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24"/>
          <p:cNvSpPr/>
          <p:nvPr/>
        </p:nvSpPr>
        <p:spPr>
          <a:xfrm>
            <a:off x="805722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24"/>
          <p:cNvSpPr/>
          <p:nvPr/>
        </p:nvSpPr>
        <p:spPr>
          <a:xfrm>
            <a:off x="863793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24"/>
          <p:cNvSpPr/>
          <p:nvPr/>
        </p:nvSpPr>
        <p:spPr>
          <a:xfrm>
            <a:off x="805722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24"/>
          <p:cNvSpPr/>
          <p:nvPr/>
        </p:nvSpPr>
        <p:spPr>
          <a:xfrm>
            <a:off x="863793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24"/>
          <p:cNvSpPr/>
          <p:nvPr/>
        </p:nvSpPr>
        <p:spPr>
          <a:xfrm>
            <a:off x="457202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24"/>
          <p:cNvSpPr/>
          <p:nvPr/>
        </p:nvSpPr>
        <p:spPr>
          <a:xfrm>
            <a:off x="515273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4"/>
          <p:cNvSpPr/>
          <p:nvPr/>
        </p:nvSpPr>
        <p:spPr>
          <a:xfrm>
            <a:off x="457201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4"/>
          <p:cNvSpPr/>
          <p:nvPr/>
        </p:nvSpPr>
        <p:spPr>
          <a:xfrm>
            <a:off x="515272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4"/>
          <p:cNvSpPr/>
          <p:nvPr/>
        </p:nvSpPr>
        <p:spPr>
          <a:xfrm>
            <a:off x="457202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4"/>
          <p:cNvSpPr/>
          <p:nvPr/>
        </p:nvSpPr>
        <p:spPr>
          <a:xfrm>
            <a:off x="3990639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4"/>
          <p:cNvSpPr/>
          <p:nvPr/>
        </p:nvSpPr>
        <p:spPr>
          <a:xfrm>
            <a:off x="457202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24"/>
          <p:cNvSpPr/>
          <p:nvPr/>
        </p:nvSpPr>
        <p:spPr>
          <a:xfrm>
            <a:off x="515273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24"/>
          <p:cNvSpPr/>
          <p:nvPr/>
        </p:nvSpPr>
        <p:spPr>
          <a:xfrm>
            <a:off x="457202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24"/>
          <p:cNvSpPr/>
          <p:nvPr/>
        </p:nvSpPr>
        <p:spPr>
          <a:xfrm>
            <a:off x="515273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24"/>
          <p:cNvSpPr/>
          <p:nvPr/>
        </p:nvSpPr>
        <p:spPr>
          <a:xfrm>
            <a:off x="515273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24"/>
          <p:cNvSpPr/>
          <p:nvPr/>
        </p:nvSpPr>
        <p:spPr>
          <a:xfrm>
            <a:off x="45720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24"/>
          <p:cNvSpPr/>
          <p:nvPr/>
        </p:nvSpPr>
        <p:spPr>
          <a:xfrm>
            <a:off x="51527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24"/>
          <p:cNvSpPr/>
          <p:nvPr/>
        </p:nvSpPr>
        <p:spPr>
          <a:xfrm>
            <a:off x="457202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24"/>
          <p:cNvSpPr/>
          <p:nvPr/>
        </p:nvSpPr>
        <p:spPr>
          <a:xfrm>
            <a:off x="515273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24"/>
          <p:cNvSpPr/>
          <p:nvPr/>
        </p:nvSpPr>
        <p:spPr>
          <a:xfrm>
            <a:off x="457202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24"/>
          <p:cNvSpPr/>
          <p:nvPr/>
        </p:nvSpPr>
        <p:spPr>
          <a:xfrm>
            <a:off x="515273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24"/>
          <p:cNvSpPr/>
          <p:nvPr/>
        </p:nvSpPr>
        <p:spPr>
          <a:xfrm>
            <a:off x="457202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24"/>
          <p:cNvSpPr/>
          <p:nvPr/>
        </p:nvSpPr>
        <p:spPr>
          <a:xfrm>
            <a:off x="515273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24"/>
          <p:cNvSpPr/>
          <p:nvPr/>
        </p:nvSpPr>
        <p:spPr>
          <a:xfrm>
            <a:off x="573357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24"/>
          <p:cNvSpPr/>
          <p:nvPr/>
        </p:nvSpPr>
        <p:spPr>
          <a:xfrm>
            <a:off x="631428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24"/>
          <p:cNvSpPr/>
          <p:nvPr/>
        </p:nvSpPr>
        <p:spPr>
          <a:xfrm>
            <a:off x="573356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4"/>
          <p:cNvSpPr/>
          <p:nvPr/>
        </p:nvSpPr>
        <p:spPr>
          <a:xfrm>
            <a:off x="631427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4"/>
          <p:cNvSpPr/>
          <p:nvPr/>
        </p:nvSpPr>
        <p:spPr>
          <a:xfrm>
            <a:off x="573357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4"/>
          <p:cNvSpPr/>
          <p:nvPr/>
        </p:nvSpPr>
        <p:spPr>
          <a:xfrm>
            <a:off x="631428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4"/>
          <p:cNvSpPr/>
          <p:nvPr/>
        </p:nvSpPr>
        <p:spPr>
          <a:xfrm>
            <a:off x="573357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24"/>
          <p:cNvSpPr/>
          <p:nvPr/>
        </p:nvSpPr>
        <p:spPr>
          <a:xfrm>
            <a:off x="631428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24"/>
          <p:cNvSpPr/>
          <p:nvPr/>
        </p:nvSpPr>
        <p:spPr>
          <a:xfrm>
            <a:off x="573357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24"/>
          <p:cNvSpPr/>
          <p:nvPr/>
        </p:nvSpPr>
        <p:spPr>
          <a:xfrm>
            <a:off x="631428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24"/>
          <p:cNvSpPr/>
          <p:nvPr/>
        </p:nvSpPr>
        <p:spPr>
          <a:xfrm>
            <a:off x="57335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24"/>
          <p:cNvSpPr/>
          <p:nvPr/>
        </p:nvSpPr>
        <p:spPr>
          <a:xfrm>
            <a:off x="63142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24"/>
          <p:cNvSpPr/>
          <p:nvPr/>
        </p:nvSpPr>
        <p:spPr>
          <a:xfrm>
            <a:off x="573357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24"/>
          <p:cNvSpPr/>
          <p:nvPr/>
        </p:nvSpPr>
        <p:spPr>
          <a:xfrm>
            <a:off x="631428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24"/>
          <p:cNvSpPr/>
          <p:nvPr/>
        </p:nvSpPr>
        <p:spPr>
          <a:xfrm>
            <a:off x="573357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24"/>
          <p:cNvSpPr/>
          <p:nvPr/>
        </p:nvSpPr>
        <p:spPr>
          <a:xfrm>
            <a:off x="631428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24"/>
          <p:cNvSpPr/>
          <p:nvPr/>
        </p:nvSpPr>
        <p:spPr>
          <a:xfrm>
            <a:off x="573357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24"/>
          <p:cNvSpPr/>
          <p:nvPr/>
        </p:nvSpPr>
        <p:spPr>
          <a:xfrm>
            <a:off x="631428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24"/>
          <p:cNvSpPr/>
          <p:nvPr/>
        </p:nvSpPr>
        <p:spPr>
          <a:xfrm>
            <a:off x="34099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24"/>
          <p:cNvSpPr/>
          <p:nvPr/>
        </p:nvSpPr>
        <p:spPr>
          <a:xfrm>
            <a:off x="39906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24"/>
          <p:cNvSpPr/>
          <p:nvPr/>
        </p:nvSpPr>
        <p:spPr>
          <a:xfrm>
            <a:off x="10862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24"/>
          <p:cNvSpPr/>
          <p:nvPr/>
        </p:nvSpPr>
        <p:spPr>
          <a:xfrm>
            <a:off x="16669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24"/>
          <p:cNvSpPr/>
          <p:nvPr/>
        </p:nvSpPr>
        <p:spPr>
          <a:xfrm>
            <a:off x="28288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24"/>
          <p:cNvSpPr/>
          <p:nvPr/>
        </p:nvSpPr>
        <p:spPr>
          <a:xfrm>
            <a:off x="2248097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4"/>
          <p:cNvSpPr/>
          <p:nvPr/>
        </p:nvSpPr>
        <p:spPr>
          <a:xfrm>
            <a:off x="5051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24"/>
          <p:cNvSpPr/>
          <p:nvPr/>
        </p:nvSpPr>
        <p:spPr>
          <a:xfrm>
            <a:off x="-75553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24"/>
          <p:cNvSpPr/>
          <p:nvPr/>
        </p:nvSpPr>
        <p:spPr>
          <a:xfrm>
            <a:off x="340992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24"/>
          <p:cNvSpPr/>
          <p:nvPr/>
        </p:nvSpPr>
        <p:spPr>
          <a:xfrm>
            <a:off x="3990639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24"/>
          <p:cNvSpPr/>
          <p:nvPr/>
        </p:nvSpPr>
        <p:spPr>
          <a:xfrm>
            <a:off x="108627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24"/>
          <p:cNvSpPr/>
          <p:nvPr/>
        </p:nvSpPr>
        <p:spPr>
          <a:xfrm>
            <a:off x="1666989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24"/>
          <p:cNvSpPr/>
          <p:nvPr/>
        </p:nvSpPr>
        <p:spPr>
          <a:xfrm>
            <a:off x="282882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24"/>
          <p:cNvSpPr/>
          <p:nvPr/>
        </p:nvSpPr>
        <p:spPr>
          <a:xfrm>
            <a:off x="2248097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24"/>
          <p:cNvSpPr/>
          <p:nvPr/>
        </p:nvSpPr>
        <p:spPr>
          <a:xfrm>
            <a:off x="50517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24"/>
          <p:cNvSpPr/>
          <p:nvPr/>
        </p:nvSpPr>
        <p:spPr>
          <a:xfrm>
            <a:off x="-75553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24"/>
          <p:cNvSpPr/>
          <p:nvPr/>
        </p:nvSpPr>
        <p:spPr>
          <a:xfrm>
            <a:off x="340992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24"/>
          <p:cNvSpPr/>
          <p:nvPr/>
        </p:nvSpPr>
        <p:spPr>
          <a:xfrm>
            <a:off x="3990639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24"/>
          <p:cNvSpPr/>
          <p:nvPr/>
        </p:nvSpPr>
        <p:spPr>
          <a:xfrm>
            <a:off x="108627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24"/>
          <p:cNvSpPr/>
          <p:nvPr/>
        </p:nvSpPr>
        <p:spPr>
          <a:xfrm>
            <a:off x="1666989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24"/>
          <p:cNvSpPr/>
          <p:nvPr/>
        </p:nvSpPr>
        <p:spPr>
          <a:xfrm>
            <a:off x="282882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24"/>
          <p:cNvSpPr/>
          <p:nvPr/>
        </p:nvSpPr>
        <p:spPr>
          <a:xfrm>
            <a:off x="2248097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24"/>
          <p:cNvSpPr/>
          <p:nvPr/>
        </p:nvSpPr>
        <p:spPr>
          <a:xfrm>
            <a:off x="50517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24"/>
          <p:cNvSpPr/>
          <p:nvPr/>
        </p:nvSpPr>
        <p:spPr>
          <a:xfrm>
            <a:off x="-75553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24"/>
          <p:cNvSpPr/>
          <p:nvPr/>
        </p:nvSpPr>
        <p:spPr>
          <a:xfrm>
            <a:off x="340992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24"/>
          <p:cNvSpPr/>
          <p:nvPr/>
        </p:nvSpPr>
        <p:spPr>
          <a:xfrm>
            <a:off x="3990639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24"/>
          <p:cNvSpPr/>
          <p:nvPr/>
        </p:nvSpPr>
        <p:spPr>
          <a:xfrm>
            <a:off x="108627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24"/>
          <p:cNvSpPr/>
          <p:nvPr/>
        </p:nvSpPr>
        <p:spPr>
          <a:xfrm>
            <a:off x="1666989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24"/>
          <p:cNvSpPr/>
          <p:nvPr/>
        </p:nvSpPr>
        <p:spPr>
          <a:xfrm>
            <a:off x="282882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24"/>
          <p:cNvSpPr/>
          <p:nvPr/>
        </p:nvSpPr>
        <p:spPr>
          <a:xfrm>
            <a:off x="2248097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24"/>
          <p:cNvSpPr/>
          <p:nvPr/>
        </p:nvSpPr>
        <p:spPr>
          <a:xfrm>
            <a:off x="50517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24"/>
          <p:cNvSpPr/>
          <p:nvPr/>
        </p:nvSpPr>
        <p:spPr>
          <a:xfrm>
            <a:off x="-75553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24"/>
          <p:cNvSpPr/>
          <p:nvPr/>
        </p:nvSpPr>
        <p:spPr>
          <a:xfrm>
            <a:off x="340992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24"/>
          <p:cNvSpPr/>
          <p:nvPr/>
        </p:nvSpPr>
        <p:spPr>
          <a:xfrm>
            <a:off x="3990639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24"/>
          <p:cNvSpPr/>
          <p:nvPr/>
        </p:nvSpPr>
        <p:spPr>
          <a:xfrm>
            <a:off x="108627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24"/>
          <p:cNvSpPr/>
          <p:nvPr/>
        </p:nvSpPr>
        <p:spPr>
          <a:xfrm>
            <a:off x="1666989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24"/>
          <p:cNvSpPr/>
          <p:nvPr/>
        </p:nvSpPr>
        <p:spPr>
          <a:xfrm>
            <a:off x="282882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24"/>
          <p:cNvSpPr/>
          <p:nvPr/>
        </p:nvSpPr>
        <p:spPr>
          <a:xfrm>
            <a:off x="2248097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24"/>
          <p:cNvSpPr/>
          <p:nvPr/>
        </p:nvSpPr>
        <p:spPr>
          <a:xfrm>
            <a:off x="50517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24"/>
          <p:cNvSpPr/>
          <p:nvPr/>
        </p:nvSpPr>
        <p:spPr>
          <a:xfrm>
            <a:off x="-75553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24"/>
          <p:cNvSpPr/>
          <p:nvPr/>
        </p:nvSpPr>
        <p:spPr>
          <a:xfrm>
            <a:off x="-75553" y="-410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4"/>
          <p:cNvSpPr/>
          <p:nvPr/>
        </p:nvSpPr>
        <p:spPr>
          <a:xfrm>
            <a:off x="-75553" y="539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4"/>
          <p:cNvSpPr/>
          <p:nvPr/>
        </p:nvSpPr>
        <p:spPr>
          <a:xfrm>
            <a:off x="-75553" y="11203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24"/>
          <p:cNvSpPr/>
          <p:nvPr/>
        </p:nvSpPr>
        <p:spPr>
          <a:xfrm>
            <a:off x="-75553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24"/>
          <p:cNvSpPr/>
          <p:nvPr/>
        </p:nvSpPr>
        <p:spPr>
          <a:xfrm>
            <a:off x="340992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24"/>
          <p:cNvSpPr/>
          <p:nvPr/>
        </p:nvSpPr>
        <p:spPr>
          <a:xfrm>
            <a:off x="3990639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24"/>
          <p:cNvSpPr/>
          <p:nvPr/>
        </p:nvSpPr>
        <p:spPr>
          <a:xfrm>
            <a:off x="108627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4"/>
          <p:cNvSpPr/>
          <p:nvPr/>
        </p:nvSpPr>
        <p:spPr>
          <a:xfrm>
            <a:off x="1666989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24"/>
          <p:cNvSpPr/>
          <p:nvPr/>
        </p:nvSpPr>
        <p:spPr>
          <a:xfrm>
            <a:off x="282882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4"/>
          <p:cNvSpPr/>
          <p:nvPr/>
        </p:nvSpPr>
        <p:spPr>
          <a:xfrm>
            <a:off x="2248097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4"/>
          <p:cNvSpPr/>
          <p:nvPr/>
        </p:nvSpPr>
        <p:spPr>
          <a:xfrm>
            <a:off x="50517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4"/>
          <p:cNvSpPr/>
          <p:nvPr/>
        </p:nvSpPr>
        <p:spPr>
          <a:xfrm>
            <a:off x="340992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4"/>
          <p:cNvSpPr/>
          <p:nvPr/>
        </p:nvSpPr>
        <p:spPr>
          <a:xfrm>
            <a:off x="3990639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4"/>
          <p:cNvSpPr/>
          <p:nvPr/>
        </p:nvSpPr>
        <p:spPr>
          <a:xfrm>
            <a:off x="108627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4"/>
          <p:cNvSpPr/>
          <p:nvPr/>
        </p:nvSpPr>
        <p:spPr>
          <a:xfrm>
            <a:off x="1666989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24"/>
          <p:cNvSpPr/>
          <p:nvPr/>
        </p:nvSpPr>
        <p:spPr>
          <a:xfrm>
            <a:off x="282882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24"/>
          <p:cNvSpPr/>
          <p:nvPr/>
        </p:nvSpPr>
        <p:spPr>
          <a:xfrm>
            <a:off x="2248097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24"/>
          <p:cNvSpPr/>
          <p:nvPr/>
        </p:nvSpPr>
        <p:spPr>
          <a:xfrm>
            <a:off x="50517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24"/>
          <p:cNvSpPr/>
          <p:nvPr/>
        </p:nvSpPr>
        <p:spPr>
          <a:xfrm>
            <a:off x="340992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24"/>
          <p:cNvSpPr/>
          <p:nvPr/>
        </p:nvSpPr>
        <p:spPr>
          <a:xfrm>
            <a:off x="3990639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24"/>
          <p:cNvSpPr/>
          <p:nvPr/>
        </p:nvSpPr>
        <p:spPr>
          <a:xfrm>
            <a:off x="108627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24"/>
          <p:cNvSpPr/>
          <p:nvPr/>
        </p:nvSpPr>
        <p:spPr>
          <a:xfrm>
            <a:off x="1666989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24"/>
          <p:cNvSpPr/>
          <p:nvPr/>
        </p:nvSpPr>
        <p:spPr>
          <a:xfrm>
            <a:off x="282882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24"/>
          <p:cNvSpPr/>
          <p:nvPr/>
        </p:nvSpPr>
        <p:spPr>
          <a:xfrm>
            <a:off x="2248097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24"/>
          <p:cNvSpPr/>
          <p:nvPr/>
        </p:nvSpPr>
        <p:spPr>
          <a:xfrm>
            <a:off x="50517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24"/>
          <p:cNvSpPr/>
          <p:nvPr/>
        </p:nvSpPr>
        <p:spPr>
          <a:xfrm>
            <a:off x="340992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24"/>
          <p:cNvSpPr/>
          <p:nvPr/>
        </p:nvSpPr>
        <p:spPr>
          <a:xfrm>
            <a:off x="108627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24"/>
          <p:cNvSpPr/>
          <p:nvPr/>
        </p:nvSpPr>
        <p:spPr>
          <a:xfrm>
            <a:off x="1666989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24"/>
          <p:cNvSpPr/>
          <p:nvPr/>
        </p:nvSpPr>
        <p:spPr>
          <a:xfrm>
            <a:off x="282882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24"/>
          <p:cNvSpPr/>
          <p:nvPr/>
        </p:nvSpPr>
        <p:spPr>
          <a:xfrm>
            <a:off x="2248097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24"/>
          <p:cNvSpPr/>
          <p:nvPr/>
        </p:nvSpPr>
        <p:spPr>
          <a:xfrm>
            <a:off x="50517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24"/>
          <p:cNvSpPr txBox="1"/>
          <p:nvPr>
            <p:ph type="title"/>
          </p:nvPr>
        </p:nvSpPr>
        <p:spPr>
          <a:xfrm>
            <a:off x="505275" y="539400"/>
            <a:ext cx="4066800" cy="116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2" name="Google Shape;1152;p24"/>
          <p:cNvSpPr txBox="1"/>
          <p:nvPr>
            <p:ph idx="1" type="subTitle"/>
          </p:nvPr>
        </p:nvSpPr>
        <p:spPr>
          <a:xfrm>
            <a:off x="505250" y="1700300"/>
            <a:ext cx="5228400" cy="58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153" name="Google Shape;1153;p24"/>
          <p:cNvSpPr txBox="1"/>
          <p:nvPr>
            <p:ph hasCustomPrompt="1" idx="2" type="title"/>
          </p:nvPr>
        </p:nvSpPr>
        <p:spPr>
          <a:xfrm>
            <a:off x="4571400" y="539900"/>
            <a:ext cx="1162200" cy="116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_1_1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25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156" name="Google Shape;1156;p25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0" name="Google Shape;1300;p25"/>
          <p:cNvSpPr txBox="1"/>
          <p:nvPr>
            <p:ph type="title"/>
          </p:nvPr>
        </p:nvSpPr>
        <p:spPr>
          <a:xfrm flipH="1">
            <a:off x="4572125" y="539400"/>
            <a:ext cx="4065900" cy="116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1" name="Google Shape;1301;p25"/>
          <p:cNvSpPr txBox="1"/>
          <p:nvPr>
            <p:ph idx="1" type="subTitle"/>
          </p:nvPr>
        </p:nvSpPr>
        <p:spPr>
          <a:xfrm flipH="1">
            <a:off x="4572125" y="1701375"/>
            <a:ext cx="4065900" cy="5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26"/>
          <p:cNvGrpSpPr/>
          <p:nvPr/>
        </p:nvGrpSpPr>
        <p:grpSpPr>
          <a:xfrm>
            <a:off x="-72961" y="1700377"/>
            <a:ext cx="4645945" cy="2903605"/>
            <a:chOff x="-72961" y="1700802"/>
            <a:chExt cx="4645945" cy="2903605"/>
          </a:xfrm>
        </p:grpSpPr>
        <p:sp>
          <p:nvSpPr>
            <p:cNvPr id="1304" name="Google Shape;1304;p26"/>
            <p:cNvSpPr/>
            <p:nvPr/>
          </p:nvSpPr>
          <p:spPr>
            <a:xfrm>
              <a:off x="3992183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9" name="Google Shape;1309;p26"/>
            <p:cNvGrpSpPr/>
            <p:nvPr/>
          </p:nvGrpSpPr>
          <p:grpSpPr>
            <a:xfrm>
              <a:off x="507883" y="1700802"/>
              <a:ext cx="3484280" cy="580713"/>
              <a:chOff x="0" y="0"/>
              <a:chExt cx="3983400" cy="663900"/>
            </a:xfrm>
          </p:grpSpPr>
          <p:sp>
            <p:nvSpPr>
              <p:cNvPr id="1310" name="Google Shape;1310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6" name="Google Shape;1316;p26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1317" name="Google Shape;1317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3" name="Google Shape;1323;p26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1324" name="Google Shape;1324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0" name="Google Shape;1330;p26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1331" name="Google Shape;1331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7" name="Google Shape;1337;p26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1338" name="Google Shape;1338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4" name="Google Shape;1344;p26"/>
            <p:cNvSpPr/>
            <p:nvPr/>
          </p:nvSpPr>
          <p:spPr>
            <a:xfrm>
              <a:off x="-72961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26"/>
          <p:cNvSpPr txBox="1"/>
          <p:nvPr>
            <p:ph type="title"/>
          </p:nvPr>
        </p:nvSpPr>
        <p:spPr>
          <a:xfrm flipH="1">
            <a:off x="3992200" y="539400"/>
            <a:ext cx="4065000" cy="8730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0" name="Google Shape;1350;p26"/>
          <p:cNvSpPr txBox="1"/>
          <p:nvPr>
            <p:ph idx="1" type="subTitle"/>
          </p:nvPr>
        </p:nvSpPr>
        <p:spPr>
          <a:xfrm flipH="1">
            <a:off x="4622500" y="2656250"/>
            <a:ext cx="343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51" name="Google Shape;1351;p26"/>
          <p:cNvSpPr txBox="1"/>
          <p:nvPr>
            <p:ph idx="2" type="subTitle"/>
          </p:nvPr>
        </p:nvSpPr>
        <p:spPr>
          <a:xfrm flipH="1">
            <a:off x="4622500" y="2247325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52" name="Google Shape;1352;p26"/>
          <p:cNvSpPr txBox="1"/>
          <p:nvPr/>
        </p:nvSpPr>
        <p:spPr>
          <a:xfrm flipH="1">
            <a:off x="5143600" y="3613475"/>
            <a:ext cx="291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oogle Shape;1354;p27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1355" name="Google Shape;1355;p27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7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27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1365" name="Google Shape;1365;p27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oogle Shape;1375;p28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376" name="Google Shape;1376;p28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0" name="Google Shape;1430;p28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1431" name="Google Shape;1431;p28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9" name="Google Shape;1449;p28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29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460" name="Google Shape;1460;p29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9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9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9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9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9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9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9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Google Shape;1608;p31"/>
          <p:cNvGrpSpPr/>
          <p:nvPr/>
        </p:nvGrpSpPr>
        <p:grpSpPr>
          <a:xfrm>
            <a:off x="-72961" y="539364"/>
            <a:ext cx="4645945" cy="4065043"/>
            <a:chOff x="-72961" y="539364"/>
            <a:chExt cx="4645945" cy="4065043"/>
          </a:xfrm>
        </p:grpSpPr>
        <p:grpSp>
          <p:nvGrpSpPr>
            <p:cNvPr id="1609" name="Google Shape;1609;p31"/>
            <p:cNvGrpSpPr/>
            <p:nvPr/>
          </p:nvGrpSpPr>
          <p:grpSpPr>
            <a:xfrm>
              <a:off x="-72950" y="539364"/>
              <a:ext cx="4645925" cy="1161538"/>
              <a:chOff x="-72950" y="539364"/>
              <a:chExt cx="4645925" cy="1161538"/>
            </a:xfrm>
          </p:grpSpPr>
          <p:grpSp>
            <p:nvGrpSpPr>
              <p:cNvPr id="1610" name="Google Shape;1610;p31"/>
              <p:cNvGrpSpPr/>
              <p:nvPr/>
            </p:nvGrpSpPr>
            <p:grpSpPr>
              <a:xfrm>
                <a:off x="507883" y="1120101"/>
                <a:ext cx="3484280" cy="580713"/>
                <a:chOff x="0" y="0"/>
                <a:chExt cx="3983400" cy="663900"/>
              </a:xfrm>
            </p:grpSpPr>
            <p:sp>
              <p:nvSpPr>
                <p:cNvPr id="1611" name="Google Shape;1611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4" name="Google Shape;1614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6" name="Google Shape;1616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7" name="Google Shape;1617;p31"/>
              <p:cNvGrpSpPr/>
              <p:nvPr/>
            </p:nvGrpSpPr>
            <p:grpSpPr>
              <a:xfrm>
                <a:off x="507883" y="539401"/>
                <a:ext cx="3484280" cy="580713"/>
                <a:chOff x="0" y="0"/>
                <a:chExt cx="3983400" cy="663900"/>
              </a:xfrm>
            </p:grpSpPr>
            <p:sp>
              <p:nvSpPr>
                <p:cNvPr id="1618" name="Google Shape;1618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1" name="Google Shape;1621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2" name="Google Shape;1622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3" name="Google Shape;1623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24" name="Google Shape;1624;p31"/>
              <p:cNvSpPr/>
              <p:nvPr/>
            </p:nvSpPr>
            <p:spPr>
              <a:xfrm>
                <a:off x="3992175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1"/>
              <p:cNvSpPr/>
              <p:nvPr/>
            </p:nvSpPr>
            <p:spPr>
              <a:xfrm>
                <a:off x="3992175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-72950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-72950" y="112005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8" name="Google Shape;1628;p31"/>
            <p:cNvGrpSpPr/>
            <p:nvPr/>
          </p:nvGrpSpPr>
          <p:grpSpPr>
            <a:xfrm>
              <a:off x="-72961" y="1700802"/>
              <a:ext cx="4645945" cy="2903605"/>
              <a:chOff x="-72961" y="1700802"/>
              <a:chExt cx="4645945" cy="2903605"/>
            </a:xfrm>
          </p:grpSpPr>
          <p:sp>
            <p:nvSpPr>
              <p:cNvPr id="1629" name="Google Shape;1629;p31"/>
              <p:cNvSpPr/>
              <p:nvPr/>
            </p:nvSpPr>
            <p:spPr>
              <a:xfrm>
                <a:off x="3992183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1"/>
              <p:cNvSpPr/>
              <p:nvPr/>
            </p:nvSpPr>
            <p:spPr>
              <a:xfrm>
                <a:off x="3992183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992183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992183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3992183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34" name="Google Shape;1634;p31"/>
              <p:cNvGrpSpPr/>
              <p:nvPr/>
            </p:nvGrpSpPr>
            <p:grpSpPr>
              <a:xfrm>
                <a:off x="507883" y="1700802"/>
                <a:ext cx="3484280" cy="580713"/>
                <a:chOff x="0" y="0"/>
                <a:chExt cx="3983400" cy="663900"/>
              </a:xfrm>
            </p:grpSpPr>
            <p:sp>
              <p:nvSpPr>
                <p:cNvPr id="1635" name="Google Shape;1635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6" name="Google Shape;1636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7" name="Google Shape;1637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8" name="Google Shape;1638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9" name="Google Shape;1639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0" name="Google Shape;1640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1" name="Google Shape;1641;p31"/>
              <p:cNvGrpSpPr/>
              <p:nvPr/>
            </p:nvGrpSpPr>
            <p:grpSpPr>
              <a:xfrm>
                <a:off x="507883" y="2281503"/>
                <a:ext cx="3484280" cy="580713"/>
                <a:chOff x="0" y="0"/>
                <a:chExt cx="3983400" cy="663900"/>
              </a:xfrm>
            </p:grpSpPr>
            <p:sp>
              <p:nvSpPr>
                <p:cNvPr id="1642" name="Google Shape;1642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3" name="Google Shape;1643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4" name="Google Shape;1644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6" name="Google Shape;1646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7" name="Google Shape;1647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8" name="Google Shape;1648;p31"/>
              <p:cNvGrpSpPr/>
              <p:nvPr/>
            </p:nvGrpSpPr>
            <p:grpSpPr>
              <a:xfrm>
                <a:off x="507883" y="2862205"/>
                <a:ext cx="3484280" cy="580713"/>
                <a:chOff x="0" y="0"/>
                <a:chExt cx="3983400" cy="663900"/>
              </a:xfrm>
            </p:grpSpPr>
            <p:sp>
              <p:nvSpPr>
                <p:cNvPr id="1649" name="Google Shape;1649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0" name="Google Shape;1650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2" name="Google Shape;1652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5" name="Google Shape;1655;p31"/>
              <p:cNvGrpSpPr/>
              <p:nvPr/>
            </p:nvGrpSpPr>
            <p:grpSpPr>
              <a:xfrm>
                <a:off x="507883" y="3442906"/>
                <a:ext cx="3484280" cy="580713"/>
                <a:chOff x="0" y="0"/>
                <a:chExt cx="3983400" cy="663900"/>
              </a:xfrm>
            </p:grpSpPr>
            <p:sp>
              <p:nvSpPr>
                <p:cNvPr id="1656" name="Google Shape;1656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9" name="Google Shape;1659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1" name="Google Shape;1661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2" name="Google Shape;1662;p31"/>
              <p:cNvGrpSpPr/>
              <p:nvPr/>
            </p:nvGrpSpPr>
            <p:grpSpPr>
              <a:xfrm>
                <a:off x="507883" y="4023607"/>
                <a:ext cx="3484280" cy="580713"/>
                <a:chOff x="0" y="0"/>
                <a:chExt cx="3983400" cy="663900"/>
              </a:xfrm>
            </p:grpSpPr>
            <p:sp>
              <p:nvSpPr>
                <p:cNvPr id="1663" name="Google Shape;1663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4" name="Google Shape;1664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5" name="Google Shape;1665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8" name="Google Shape;1668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69" name="Google Shape;1669;p31"/>
              <p:cNvSpPr/>
              <p:nvPr/>
            </p:nvSpPr>
            <p:spPr>
              <a:xfrm>
                <a:off x="-72961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1"/>
              <p:cNvSpPr/>
              <p:nvPr/>
            </p:nvSpPr>
            <p:spPr>
              <a:xfrm>
                <a:off x="-72961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-72961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-72961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-72961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4" name="Google Shape;1674;p31"/>
          <p:cNvSpPr txBox="1"/>
          <p:nvPr>
            <p:ph type="ctrTitle"/>
          </p:nvPr>
        </p:nvSpPr>
        <p:spPr>
          <a:xfrm>
            <a:off x="951038" y="847750"/>
            <a:ext cx="2999400" cy="29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75" name="Google Shape;1675;p31"/>
          <p:cNvSpPr txBox="1"/>
          <p:nvPr>
            <p:ph idx="1" type="subTitle"/>
          </p:nvPr>
        </p:nvSpPr>
        <p:spPr>
          <a:xfrm>
            <a:off x="1087750" y="4024725"/>
            <a:ext cx="3484200" cy="5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4"/>
          <p:cNvGrpSpPr/>
          <p:nvPr/>
        </p:nvGrpSpPr>
        <p:grpSpPr>
          <a:xfrm>
            <a:off x="8057212" y="-41318"/>
            <a:ext cx="1161527" cy="5226443"/>
            <a:chOff x="8057212" y="-41318"/>
            <a:chExt cx="1161527" cy="5226443"/>
          </a:xfrm>
        </p:grpSpPr>
        <p:sp>
          <p:nvSpPr>
            <p:cNvPr id="227" name="Google Shape;227;p4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4"/>
          <p:cNvSpPr txBox="1"/>
          <p:nvPr>
            <p:ph type="title"/>
          </p:nvPr>
        </p:nvSpPr>
        <p:spPr>
          <a:xfrm>
            <a:off x="-106950" y="539400"/>
            <a:ext cx="9357900" cy="5805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4"/>
          <p:cNvSpPr txBox="1"/>
          <p:nvPr>
            <p:ph idx="1" type="body"/>
          </p:nvPr>
        </p:nvSpPr>
        <p:spPr>
          <a:xfrm>
            <a:off x="720000" y="1316905"/>
            <a:ext cx="6801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7" name="Google Shape;1677;p32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678" name="Google Shape;1678;p32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2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2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2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2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2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2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2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2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2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2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2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2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2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2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2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2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2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2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2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2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2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2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2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2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2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2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2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2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2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2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2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2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2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2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2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2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2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2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2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2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2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2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2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2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2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2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2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2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2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2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2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2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2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2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2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2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2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2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2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2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2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2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2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2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2" name="Google Shape;1822;p32"/>
          <p:cNvSpPr txBox="1"/>
          <p:nvPr>
            <p:ph type="title"/>
          </p:nvPr>
        </p:nvSpPr>
        <p:spPr>
          <a:xfrm>
            <a:off x="507875" y="539400"/>
            <a:ext cx="4064100" cy="116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23" name="Google Shape;1823;p32"/>
          <p:cNvSpPr txBox="1"/>
          <p:nvPr>
            <p:ph idx="1" type="subTitle"/>
          </p:nvPr>
        </p:nvSpPr>
        <p:spPr>
          <a:xfrm>
            <a:off x="507875" y="1700300"/>
            <a:ext cx="4064100" cy="58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5" name="Google Shape;1825;p33"/>
          <p:cNvGrpSpPr/>
          <p:nvPr/>
        </p:nvGrpSpPr>
        <p:grpSpPr>
          <a:xfrm>
            <a:off x="8057212" y="-41318"/>
            <a:ext cx="1161527" cy="5226443"/>
            <a:chOff x="8057212" y="-41318"/>
            <a:chExt cx="1161527" cy="5226443"/>
          </a:xfrm>
        </p:grpSpPr>
        <p:sp>
          <p:nvSpPr>
            <p:cNvPr id="1826" name="Google Shape;1826;p3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4" name="Google Shape;1844;p33"/>
          <p:cNvSpPr txBox="1"/>
          <p:nvPr>
            <p:ph type="title"/>
          </p:nvPr>
        </p:nvSpPr>
        <p:spPr>
          <a:xfrm>
            <a:off x="-106950" y="539400"/>
            <a:ext cx="9357900" cy="5805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5" name="Google Shape;1845;p33"/>
          <p:cNvSpPr txBox="1"/>
          <p:nvPr>
            <p:ph idx="1" type="body"/>
          </p:nvPr>
        </p:nvSpPr>
        <p:spPr>
          <a:xfrm>
            <a:off x="720000" y="1316905"/>
            <a:ext cx="6801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7" name="Google Shape;1847;p34"/>
          <p:cNvGrpSpPr/>
          <p:nvPr/>
        </p:nvGrpSpPr>
        <p:grpSpPr>
          <a:xfrm>
            <a:off x="6895662" y="-41318"/>
            <a:ext cx="2323077" cy="5226443"/>
            <a:chOff x="6895662" y="-41318"/>
            <a:chExt cx="2323077" cy="5226443"/>
          </a:xfrm>
        </p:grpSpPr>
        <p:sp>
          <p:nvSpPr>
            <p:cNvPr id="1848" name="Google Shape;1848;p34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6" name="Google Shape;1866;p34"/>
            <p:cNvGrpSpPr/>
            <p:nvPr/>
          </p:nvGrpSpPr>
          <p:grpSpPr>
            <a:xfrm>
              <a:off x="8057212" y="-41318"/>
              <a:ext cx="1161527" cy="5226443"/>
              <a:chOff x="8057212" y="-41318"/>
              <a:chExt cx="1161527" cy="5226443"/>
            </a:xfrm>
          </p:grpSpPr>
          <p:sp>
            <p:nvSpPr>
              <p:cNvPr id="1867" name="Google Shape;1867;p34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34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34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34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34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34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34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34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34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34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34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34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34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34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34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34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34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34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5" name="Google Shape;1885;p34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6" name="Google Shape;1886;p34"/>
          <p:cNvSpPr txBox="1"/>
          <p:nvPr>
            <p:ph idx="2" type="title"/>
          </p:nvPr>
        </p:nvSpPr>
        <p:spPr>
          <a:xfrm>
            <a:off x="1603550" y="1568350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7" name="Google Shape;1887;p34"/>
          <p:cNvSpPr txBox="1"/>
          <p:nvPr>
            <p:ph idx="3" type="title"/>
          </p:nvPr>
        </p:nvSpPr>
        <p:spPr>
          <a:xfrm>
            <a:off x="1603550" y="3073875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8" name="Google Shape;1888;p34"/>
          <p:cNvSpPr txBox="1"/>
          <p:nvPr>
            <p:ph idx="1" type="subTitle"/>
          </p:nvPr>
        </p:nvSpPr>
        <p:spPr>
          <a:xfrm>
            <a:off x="1603550" y="3555500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9" name="Google Shape;1889;p34"/>
          <p:cNvSpPr txBox="1"/>
          <p:nvPr>
            <p:ph idx="4" type="subTitle"/>
          </p:nvPr>
        </p:nvSpPr>
        <p:spPr>
          <a:xfrm>
            <a:off x="1603550" y="2049975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1" name="Google Shape;1891;p35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1892" name="Google Shape;1892;p3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0" name="Google Shape;1910;p35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36"/>
          <p:cNvSpPr txBox="1"/>
          <p:nvPr>
            <p:ph idx="1" type="body"/>
          </p:nvPr>
        </p:nvSpPr>
        <p:spPr>
          <a:xfrm>
            <a:off x="720000" y="1700800"/>
            <a:ext cx="3852000" cy="27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13" name="Google Shape;1913;p36"/>
          <p:cNvSpPr txBox="1"/>
          <p:nvPr>
            <p:ph type="title"/>
          </p:nvPr>
        </p:nvSpPr>
        <p:spPr>
          <a:xfrm>
            <a:off x="713100" y="539850"/>
            <a:ext cx="50205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5" name="Google Shape;1915;p37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916" name="Google Shape;1916;p37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0" name="Google Shape;1970;p37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1971" name="Google Shape;1971;p37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37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37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37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37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37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37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37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37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37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37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37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37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37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37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37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37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37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9" name="Google Shape;1989;p37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34099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10862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1666989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28288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2248097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5051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0" name="Google Shape;2060;p37"/>
          <p:cNvSpPr txBox="1"/>
          <p:nvPr>
            <p:ph type="title"/>
          </p:nvPr>
        </p:nvSpPr>
        <p:spPr>
          <a:xfrm>
            <a:off x="505250" y="1120100"/>
            <a:ext cx="4647600" cy="290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1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8"/>
          <p:cNvSpPr txBox="1"/>
          <p:nvPr>
            <p:ph type="title"/>
          </p:nvPr>
        </p:nvSpPr>
        <p:spPr>
          <a:xfrm>
            <a:off x="1084275" y="539400"/>
            <a:ext cx="6975600" cy="580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63" name="Google Shape;2063;p38"/>
          <p:cNvSpPr txBox="1"/>
          <p:nvPr>
            <p:ph idx="1" type="subTitle"/>
          </p:nvPr>
        </p:nvSpPr>
        <p:spPr>
          <a:xfrm>
            <a:off x="2088300" y="1104925"/>
            <a:ext cx="4967400" cy="11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064" name="Google Shape;2064;p38"/>
          <p:cNvGrpSpPr/>
          <p:nvPr/>
        </p:nvGrpSpPr>
        <p:grpSpPr>
          <a:xfrm>
            <a:off x="-72961" y="2281503"/>
            <a:ext cx="9291700" cy="2903622"/>
            <a:chOff x="-72961" y="2281503"/>
            <a:chExt cx="9291700" cy="2903622"/>
          </a:xfrm>
        </p:grpSpPr>
        <p:sp>
          <p:nvSpPr>
            <p:cNvPr id="2065" name="Google Shape;2065;p38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1" name="Google Shape;2071;p38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2072" name="Google Shape;2072;p3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3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3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8" name="Google Shape;2078;p38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457289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5153615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573433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631504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6895764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457289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5153615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573433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6315047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6895764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457289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5153615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573433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6315047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6895764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457289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5153615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573433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6315047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6895764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2" name="Google Shape;2102;p38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2103" name="Google Shape;2103;p3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3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3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3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3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3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9" name="Google Shape;2109;p38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2110" name="Google Shape;2110;p3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3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3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3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3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3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6" name="Google Shape;2116;p38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2117" name="Google Shape;2117;p3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3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3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3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3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3" name="Google Shape;2123;p38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2124" name="Google Shape;2124;p3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3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3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3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3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0" name="Google Shape;2130;p38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7476506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7476506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7476506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7476506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9"/>
          <p:cNvSpPr txBox="1"/>
          <p:nvPr>
            <p:ph type="title"/>
          </p:nvPr>
        </p:nvSpPr>
        <p:spPr>
          <a:xfrm>
            <a:off x="1086800" y="539400"/>
            <a:ext cx="2903700" cy="406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3" name="Google Shape;2153;p40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2154" name="Google Shape;2154;p40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0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0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0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0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0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0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0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0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0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0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0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0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0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0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0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0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0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0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0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0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0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0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0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0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0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0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0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0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0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0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0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8" name="Google Shape;2208;p40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2209" name="Google Shape;2209;p40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40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40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40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40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40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40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40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40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40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40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40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40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40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40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40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40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40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7" name="Google Shape;2227;p40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0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0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0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0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0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0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0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0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0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0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0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0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0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0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0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0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0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0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0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0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0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0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0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0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0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0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0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0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0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0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0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0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0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0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0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2" name="Google Shape;2292;p40"/>
          <p:cNvSpPr txBox="1"/>
          <p:nvPr>
            <p:ph hasCustomPrompt="1" type="title"/>
          </p:nvPr>
        </p:nvSpPr>
        <p:spPr>
          <a:xfrm>
            <a:off x="-209550" y="1120100"/>
            <a:ext cx="9563100" cy="232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93" name="Google Shape;2293;p40"/>
          <p:cNvSpPr txBox="1"/>
          <p:nvPr>
            <p:ph idx="1" type="subTitle"/>
          </p:nvPr>
        </p:nvSpPr>
        <p:spPr>
          <a:xfrm>
            <a:off x="-209550" y="3442300"/>
            <a:ext cx="95631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5"/>
          <p:cNvGrpSpPr/>
          <p:nvPr/>
        </p:nvGrpSpPr>
        <p:grpSpPr>
          <a:xfrm>
            <a:off x="6895662" y="-41318"/>
            <a:ext cx="2323077" cy="5226443"/>
            <a:chOff x="6895662" y="-41318"/>
            <a:chExt cx="2323077" cy="5226443"/>
          </a:xfrm>
        </p:grpSpPr>
        <p:sp>
          <p:nvSpPr>
            <p:cNvPr id="249" name="Google Shape;249;p5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" name="Google Shape;267;p5"/>
            <p:cNvGrpSpPr/>
            <p:nvPr/>
          </p:nvGrpSpPr>
          <p:grpSpPr>
            <a:xfrm>
              <a:off x="8057212" y="-41318"/>
              <a:ext cx="1161527" cy="5226443"/>
              <a:chOff x="8057212" y="-41318"/>
              <a:chExt cx="1161527" cy="5226443"/>
            </a:xfrm>
          </p:grpSpPr>
          <p:sp>
            <p:nvSpPr>
              <p:cNvPr id="268" name="Google Shape;268;p5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6" name="Google Shape;286;p5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" name="Google Shape;287;p5"/>
          <p:cNvSpPr txBox="1"/>
          <p:nvPr>
            <p:ph idx="2" type="title"/>
          </p:nvPr>
        </p:nvSpPr>
        <p:spPr>
          <a:xfrm>
            <a:off x="1603550" y="1568350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8" name="Google Shape;288;p5"/>
          <p:cNvSpPr txBox="1"/>
          <p:nvPr>
            <p:ph idx="3" type="title"/>
          </p:nvPr>
        </p:nvSpPr>
        <p:spPr>
          <a:xfrm>
            <a:off x="1603550" y="3073875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9" name="Google Shape;289;p5"/>
          <p:cNvSpPr txBox="1"/>
          <p:nvPr>
            <p:ph idx="1" type="subTitle"/>
          </p:nvPr>
        </p:nvSpPr>
        <p:spPr>
          <a:xfrm>
            <a:off x="1603550" y="3555500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0" name="Google Shape;290;p5"/>
          <p:cNvSpPr txBox="1"/>
          <p:nvPr>
            <p:ph idx="4" type="subTitle"/>
          </p:nvPr>
        </p:nvSpPr>
        <p:spPr>
          <a:xfrm>
            <a:off x="1603550" y="2049975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Google Shape;2296;p42"/>
          <p:cNvGrpSpPr/>
          <p:nvPr/>
        </p:nvGrpSpPr>
        <p:grpSpPr>
          <a:xfrm>
            <a:off x="5734112" y="-41318"/>
            <a:ext cx="3484627" cy="5226443"/>
            <a:chOff x="5734112" y="-41318"/>
            <a:chExt cx="3484627" cy="5226443"/>
          </a:xfrm>
        </p:grpSpPr>
        <p:sp>
          <p:nvSpPr>
            <p:cNvPr id="2297" name="Google Shape;2297;p42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2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2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2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2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2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2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2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2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2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2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2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2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2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2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2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2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2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2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2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2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2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2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2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2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2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2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2"/>
            <p:cNvSpPr/>
            <p:nvPr/>
          </p:nvSpPr>
          <p:spPr>
            <a:xfrm>
              <a:off x="57341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2"/>
            <p:cNvSpPr/>
            <p:nvPr/>
          </p:nvSpPr>
          <p:spPr>
            <a:xfrm>
              <a:off x="63148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2"/>
            <p:cNvSpPr/>
            <p:nvPr/>
          </p:nvSpPr>
          <p:spPr>
            <a:xfrm>
              <a:off x="57341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2"/>
            <p:cNvSpPr/>
            <p:nvPr/>
          </p:nvSpPr>
          <p:spPr>
            <a:xfrm>
              <a:off x="63148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2"/>
            <p:cNvSpPr/>
            <p:nvPr/>
          </p:nvSpPr>
          <p:spPr>
            <a:xfrm>
              <a:off x="57341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2"/>
            <p:cNvSpPr/>
            <p:nvPr/>
          </p:nvSpPr>
          <p:spPr>
            <a:xfrm>
              <a:off x="63148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2"/>
            <p:cNvSpPr/>
            <p:nvPr/>
          </p:nvSpPr>
          <p:spPr>
            <a:xfrm>
              <a:off x="57341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2"/>
            <p:cNvSpPr/>
            <p:nvPr/>
          </p:nvSpPr>
          <p:spPr>
            <a:xfrm>
              <a:off x="63148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2"/>
            <p:cNvSpPr/>
            <p:nvPr/>
          </p:nvSpPr>
          <p:spPr>
            <a:xfrm>
              <a:off x="57341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2"/>
            <p:cNvSpPr/>
            <p:nvPr/>
          </p:nvSpPr>
          <p:spPr>
            <a:xfrm>
              <a:off x="63148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2"/>
            <p:cNvSpPr/>
            <p:nvPr/>
          </p:nvSpPr>
          <p:spPr>
            <a:xfrm>
              <a:off x="57341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2"/>
            <p:cNvSpPr/>
            <p:nvPr/>
          </p:nvSpPr>
          <p:spPr>
            <a:xfrm>
              <a:off x="63148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2"/>
            <p:cNvSpPr/>
            <p:nvPr/>
          </p:nvSpPr>
          <p:spPr>
            <a:xfrm>
              <a:off x="57341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2"/>
            <p:cNvSpPr/>
            <p:nvPr/>
          </p:nvSpPr>
          <p:spPr>
            <a:xfrm>
              <a:off x="63148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2"/>
            <p:cNvSpPr/>
            <p:nvPr/>
          </p:nvSpPr>
          <p:spPr>
            <a:xfrm>
              <a:off x="57341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2"/>
            <p:cNvSpPr/>
            <p:nvPr/>
          </p:nvSpPr>
          <p:spPr>
            <a:xfrm>
              <a:off x="63148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2"/>
            <p:cNvSpPr/>
            <p:nvPr/>
          </p:nvSpPr>
          <p:spPr>
            <a:xfrm>
              <a:off x="57341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2"/>
            <p:cNvSpPr/>
            <p:nvPr/>
          </p:nvSpPr>
          <p:spPr>
            <a:xfrm>
              <a:off x="63148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1" name="Google Shape;2351;p42"/>
          <p:cNvSpPr txBox="1"/>
          <p:nvPr>
            <p:ph type="title"/>
          </p:nvPr>
        </p:nvSpPr>
        <p:spPr>
          <a:xfrm>
            <a:off x="713100" y="1988150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2" name="Google Shape;2352;p42"/>
          <p:cNvSpPr txBox="1"/>
          <p:nvPr>
            <p:ph hasCustomPrompt="1" idx="2" type="title"/>
          </p:nvPr>
        </p:nvSpPr>
        <p:spPr>
          <a:xfrm>
            <a:off x="1453800" y="1346263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3" name="Google Shape;2353;p42"/>
          <p:cNvSpPr txBox="1"/>
          <p:nvPr>
            <p:ph idx="1" type="subTitle"/>
          </p:nvPr>
        </p:nvSpPr>
        <p:spPr>
          <a:xfrm>
            <a:off x="713100" y="2405367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54" name="Google Shape;2354;p42"/>
          <p:cNvSpPr txBox="1"/>
          <p:nvPr>
            <p:ph idx="3" type="title"/>
          </p:nvPr>
        </p:nvSpPr>
        <p:spPr>
          <a:xfrm>
            <a:off x="3170229" y="1988150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5" name="Google Shape;2355;p42"/>
          <p:cNvSpPr txBox="1"/>
          <p:nvPr>
            <p:ph hasCustomPrompt="1" idx="4" type="title"/>
          </p:nvPr>
        </p:nvSpPr>
        <p:spPr>
          <a:xfrm>
            <a:off x="3910923" y="1346263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6" name="Google Shape;2356;p42"/>
          <p:cNvSpPr txBox="1"/>
          <p:nvPr>
            <p:ph idx="5" type="subTitle"/>
          </p:nvPr>
        </p:nvSpPr>
        <p:spPr>
          <a:xfrm>
            <a:off x="3170223" y="2405367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57" name="Google Shape;2357;p42"/>
          <p:cNvSpPr txBox="1"/>
          <p:nvPr>
            <p:ph idx="6" type="title"/>
          </p:nvPr>
        </p:nvSpPr>
        <p:spPr>
          <a:xfrm>
            <a:off x="713100" y="3718772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8" name="Google Shape;2358;p42"/>
          <p:cNvSpPr txBox="1"/>
          <p:nvPr>
            <p:ph hasCustomPrompt="1" idx="7" type="title"/>
          </p:nvPr>
        </p:nvSpPr>
        <p:spPr>
          <a:xfrm>
            <a:off x="1453800" y="3096450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359" name="Google Shape;2359;p42"/>
          <p:cNvSpPr txBox="1"/>
          <p:nvPr>
            <p:ph idx="8" type="subTitle"/>
          </p:nvPr>
        </p:nvSpPr>
        <p:spPr>
          <a:xfrm>
            <a:off x="713100" y="4136098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60" name="Google Shape;2360;p42"/>
          <p:cNvSpPr txBox="1"/>
          <p:nvPr>
            <p:ph idx="9" type="title"/>
          </p:nvPr>
        </p:nvSpPr>
        <p:spPr>
          <a:xfrm>
            <a:off x="3170229" y="3718773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1" name="Google Shape;2361;p42"/>
          <p:cNvSpPr txBox="1"/>
          <p:nvPr>
            <p:ph hasCustomPrompt="1" idx="13" type="title"/>
          </p:nvPr>
        </p:nvSpPr>
        <p:spPr>
          <a:xfrm>
            <a:off x="3910923" y="3096450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362" name="Google Shape;2362;p42"/>
          <p:cNvSpPr txBox="1"/>
          <p:nvPr>
            <p:ph idx="14" type="subTitle"/>
          </p:nvPr>
        </p:nvSpPr>
        <p:spPr>
          <a:xfrm>
            <a:off x="3170223" y="4136100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63" name="Google Shape;2363;p42"/>
          <p:cNvSpPr txBox="1"/>
          <p:nvPr>
            <p:ph idx="15" type="title"/>
          </p:nvPr>
        </p:nvSpPr>
        <p:spPr>
          <a:xfrm>
            <a:off x="507850" y="539400"/>
            <a:ext cx="5226300" cy="581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43"/>
          <p:cNvSpPr txBox="1"/>
          <p:nvPr>
            <p:ph type="title"/>
          </p:nvPr>
        </p:nvSpPr>
        <p:spPr>
          <a:xfrm>
            <a:off x="3405600" y="3419200"/>
            <a:ext cx="5025300" cy="4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66" name="Google Shape;2366;p43"/>
          <p:cNvSpPr txBox="1"/>
          <p:nvPr>
            <p:ph idx="1" type="subTitle"/>
          </p:nvPr>
        </p:nvSpPr>
        <p:spPr>
          <a:xfrm>
            <a:off x="3405825" y="1788400"/>
            <a:ext cx="50253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44"/>
          <p:cNvSpPr txBox="1"/>
          <p:nvPr>
            <p:ph type="title"/>
          </p:nvPr>
        </p:nvSpPr>
        <p:spPr>
          <a:xfrm>
            <a:off x="1087750" y="1122300"/>
            <a:ext cx="3735900" cy="572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9" name="Google Shape;2369;p44"/>
          <p:cNvSpPr txBox="1"/>
          <p:nvPr>
            <p:ph idx="1" type="subTitle"/>
          </p:nvPr>
        </p:nvSpPr>
        <p:spPr>
          <a:xfrm>
            <a:off x="1087750" y="2262850"/>
            <a:ext cx="29838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1" name="Google Shape;2371;p45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2372" name="Google Shape;2372;p4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5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5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5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5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5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5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5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5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5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5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5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5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5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5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5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5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0" name="Google Shape;2390;p45"/>
          <p:cNvSpPr txBox="1"/>
          <p:nvPr>
            <p:ph idx="1" type="body"/>
          </p:nvPr>
        </p:nvSpPr>
        <p:spPr>
          <a:xfrm>
            <a:off x="1341100" y="1511100"/>
            <a:ext cx="3422400" cy="30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391" name="Google Shape;2391;p45"/>
          <p:cNvSpPr txBox="1"/>
          <p:nvPr>
            <p:ph idx="2" type="body"/>
          </p:nvPr>
        </p:nvSpPr>
        <p:spPr>
          <a:xfrm>
            <a:off x="5008500" y="1511100"/>
            <a:ext cx="3422400" cy="30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392" name="Google Shape;2392;p45"/>
          <p:cNvSpPr txBox="1"/>
          <p:nvPr>
            <p:ph type="title"/>
          </p:nvPr>
        </p:nvSpPr>
        <p:spPr>
          <a:xfrm>
            <a:off x="-152100" y="539400"/>
            <a:ext cx="94482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46"/>
          <p:cNvSpPr txBox="1"/>
          <p:nvPr>
            <p:ph type="title"/>
          </p:nvPr>
        </p:nvSpPr>
        <p:spPr>
          <a:xfrm>
            <a:off x="-131892" y="539400"/>
            <a:ext cx="93903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5" name="Google Shape;2395;p46"/>
          <p:cNvSpPr txBox="1"/>
          <p:nvPr>
            <p:ph idx="2" type="title"/>
          </p:nvPr>
        </p:nvSpPr>
        <p:spPr>
          <a:xfrm>
            <a:off x="1086800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6" name="Google Shape;2396;p46"/>
          <p:cNvSpPr txBox="1"/>
          <p:nvPr>
            <p:ph idx="1" type="subTitle"/>
          </p:nvPr>
        </p:nvSpPr>
        <p:spPr>
          <a:xfrm>
            <a:off x="1086800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97" name="Google Shape;2397;p46"/>
          <p:cNvSpPr txBox="1"/>
          <p:nvPr>
            <p:ph idx="3" type="title"/>
          </p:nvPr>
        </p:nvSpPr>
        <p:spPr>
          <a:xfrm>
            <a:off x="3448196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8" name="Google Shape;2398;p46"/>
          <p:cNvSpPr txBox="1"/>
          <p:nvPr>
            <p:ph idx="4" type="subTitle"/>
          </p:nvPr>
        </p:nvSpPr>
        <p:spPr>
          <a:xfrm>
            <a:off x="3448196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99" name="Google Shape;2399;p46"/>
          <p:cNvSpPr txBox="1"/>
          <p:nvPr>
            <p:ph idx="5" type="title"/>
          </p:nvPr>
        </p:nvSpPr>
        <p:spPr>
          <a:xfrm>
            <a:off x="5809599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0" name="Google Shape;2400;p46"/>
          <p:cNvSpPr txBox="1"/>
          <p:nvPr>
            <p:ph idx="6" type="subTitle"/>
          </p:nvPr>
        </p:nvSpPr>
        <p:spPr>
          <a:xfrm>
            <a:off x="5809598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2" name="Google Shape;2402;p47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2403" name="Google Shape;2403;p47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7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7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7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7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7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7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7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7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2" name="Google Shape;2412;p47"/>
          <p:cNvGrpSpPr/>
          <p:nvPr/>
        </p:nvGrpSpPr>
        <p:grpSpPr>
          <a:xfrm>
            <a:off x="8637062" y="-41318"/>
            <a:ext cx="580811" cy="5226443"/>
            <a:chOff x="-74738" y="-41318"/>
            <a:chExt cx="580811" cy="5226443"/>
          </a:xfrm>
        </p:grpSpPr>
        <p:sp>
          <p:nvSpPr>
            <p:cNvPr id="2413" name="Google Shape;2413;p47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7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7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7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7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7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7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7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7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2" name="Google Shape;2422;p47"/>
          <p:cNvSpPr txBox="1"/>
          <p:nvPr>
            <p:ph type="title"/>
          </p:nvPr>
        </p:nvSpPr>
        <p:spPr>
          <a:xfrm>
            <a:off x="-124050" y="539850"/>
            <a:ext cx="93921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3" name="Google Shape;2423;p47"/>
          <p:cNvSpPr txBox="1"/>
          <p:nvPr>
            <p:ph idx="2" type="title"/>
          </p:nvPr>
        </p:nvSpPr>
        <p:spPr>
          <a:xfrm>
            <a:off x="713100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4" name="Google Shape;2424;p47"/>
          <p:cNvSpPr txBox="1"/>
          <p:nvPr>
            <p:ph idx="1" type="subTitle"/>
          </p:nvPr>
        </p:nvSpPr>
        <p:spPr>
          <a:xfrm>
            <a:off x="713100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25" name="Google Shape;2425;p47"/>
          <p:cNvSpPr txBox="1"/>
          <p:nvPr>
            <p:ph idx="3" type="title"/>
          </p:nvPr>
        </p:nvSpPr>
        <p:spPr>
          <a:xfrm>
            <a:off x="2682130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6" name="Google Shape;2426;p47"/>
          <p:cNvSpPr txBox="1"/>
          <p:nvPr>
            <p:ph idx="4" type="subTitle"/>
          </p:nvPr>
        </p:nvSpPr>
        <p:spPr>
          <a:xfrm>
            <a:off x="2682128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27" name="Google Shape;2427;p47"/>
          <p:cNvSpPr txBox="1"/>
          <p:nvPr>
            <p:ph idx="5" type="title"/>
          </p:nvPr>
        </p:nvSpPr>
        <p:spPr>
          <a:xfrm>
            <a:off x="6620181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8" name="Google Shape;2428;p47"/>
          <p:cNvSpPr txBox="1"/>
          <p:nvPr>
            <p:ph idx="6" type="subTitle"/>
          </p:nvPr>
        </p:nvSpPr>
        <p:spPr>
          <a:xfrm>
            <a:off x="6620181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29" name="Google Shape;2429;p47"/>
          <p:cNvSpPr txBox="1"/>
          <p:nvPr>
            <p:ph idx="7" type="title"/>
          </p:nvPr>
        </p:nvSpPr>
        <p:spPr>
          <a:xfrm>
            <a:off x="4651157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0" name="Google Shape;2430;p47"/>
          <p:cNvSpPr txBox="1"/>
          <p:nvPr>
            <p:ph idx="8" type="subTitle"/>
          </p:nvPr>
        </p:nvSpPr>
        <p:spPr>
          <a:xfrm>
            <a:off x="4651154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48"/>
          <p:cNvSpPr txBox="1"/>
          <p:nvPr>
            <p:ph type="title"/>
          </p:nvPr>
        </p:nvSpPr>
        <p:spPr>
          <a:xfrm>
            <a:off x="-54600" y="539850"/>
            <a:ext cx="92532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3" name="Google Shape;2433;p48"/>
          <p:cNvSpPr txBox="1"/>
          <p:nvPr>
            <p:ph idx="2" type="title"/>
          </p:nvPr>
        </p:nvSpPr>
        <p:spPr>
          <a:xfrm>
            <a:off x="929150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4" name="Google Shape;2434;p48"/>
          <p:cNvSpPr txBox="1"/>
          <p:nvPr>
            <p:ph idx="1" type="subTitle"/>
          </p:nvPr>
        </p:nvSpPr>
        <p:spPr>
          <a:xfrm>
            <a:off x="929150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35" name="Google Shape;2435;p48"/>
          <p:cNvSpPr txBox="1"/>
          <p:nvPr>
            <p:ph idx="3" type="title"/>
          </p:nvPr>
        </p:nvSpPr>
        <p:spPr>
          <a:xfrm>
            <a:off x="3529802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6" name="Google Shape;2436;p48"/>
          <p:cNvSpPr txBox="1"/>
          <p:nvPr>
            <p:ph idx="4" type="subTitle"/>
          </p:nvPr>
        </p:nvSpPr>
        <p:spPr>
          <a:xfrm>
            <a:off x="3529856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37" name="Google Shape;2437;p48"/>
          <p:cNvSpPr txBox="1"/>
          <p:nvPr>
            <p:ph idx="5" type="title"/>
          </p:nvPr>
        </p:nvSpPr>
        <p:spPr>
          <a:xfrm>
            <a:off x="929150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8" name="Google Shape;2438;p48"/>
          <p:cNvSpPr txBox="1"/>
          <p:nvPr>
            <p:ph idx="6" type="subTitle"/>
          </p:nvPr>
        </p:nvSpPr>
        <p:spPr>
          <a:xfrm>
            <a:off x="929150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39" name="Google Shape;2439;p48"/>
          <p:cNvSpPr txBox="1"/>
          <p:nvPr>
            <p:ph idx="7" type="title"/>
          </p:nvPr>
        </p:nvSpPr>
        <p:spPr>
          <a:xfrm>
            <a:off x="3529802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0" name="Google Shape;2440;p48"/>
          <p:cNvSpPr txBox="1"/>
          <p:nvPr>
            <p:ph idx="8" type="subTitle"/>
          </p:nvPr>
        </p:nvSpPr>
        <p:spPr>
          <a:xfrm>
            <a:off x="3529802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41" name="Google Shape;2441;p48"/>
          <p:cNvSpPr txBox="1"/>
          <p:nvPr>
            <p:ph idx="9" type="title"/>
          </p:nvPr>
        </p:nvSpPr>
        <p:spPr>
          <a:xfrm>
            <a:off x="6130459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2" name="Google Shape;2442;p48"/>
          <p:cNvSpPr txBox="1"/>
          <p:nvPr>
            <p:ph idx="13" type="subTitle"/>
          </p:nvPr>
        </p:nvSpPr>
        <p:spPr>
          <a:xfrm>
            <a:off x="6130458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43" name="Google Shape;2443;p48"/>
          <p:cNvSpPr txBox="1"/>
          <p:nvPr>
            <p:ph idx="14" type="title"/>
          </p:nvPr>
        </p:nvSpPr>
        <p:spPr>
          <a:xfrm>
            <a:off x="6130459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4" name="Google Shape;2444;p48"/>
          <p:cNvSpPr txBox="1"/>
          <p:nvPr>
            <p:ph idx="15" type="subTitle"/>
          </p:nvPr>
        </p:nvSpPr>
        <p:spPr>
          <a:xfrm>
            <a:off x="6130459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445" name="Google Shape;2445;p48"/>
          <p:cNvGrpSpPr/>
          <p:nvPr/>
        </p:nvGrpSpPr>
        <p:grpSpPr>
          <a:xfrm>
            <a:off x="-72961" y="4604325"/>
            <a:ext cx="9291700" cy="580800"/>
            <a:chOff x="-72961" y="4604325"/>
            <a:chExt cx="9291700" cy="580800"/>
          </a:xfrm>
        </p:grpSpPr>
        <p:sp>
          <p:nvSpPr>
            <p:cNvPr id="2446" name="Google Shape;2446;p48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8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8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8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8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8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2" name="Google Shape;2452;p48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2453" name="Google Shape;2453;p4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4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4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4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4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4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9" name="Google Shape;2459;p48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8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4" name="Google Shape;2464;p49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2465" name="Google Shape;2465;p4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9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9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9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9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4" name="Google Shape;2474;p49"/>
          <p:cNvSpPr txBox="1"/>
          <p:nvPr>
            <p:ph type="title"/>
          </p:nvPr>
        </p:nvSpPr>
        <p:spPr>
          <a:xfrm>
            <a:off x="-213150" y="539850"/>
            <a:ext cx="9570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50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77" name="Google Shape;2477;p50"/>
          <p:cNvGrpSpPr/>
          <p:nvPr/>
        </p:nvGrpSpPr>
        <p:grpSpPr>
          <a:xfrm>
            <a:off x="-72961" y="4604325"/>
            <a:ext cx="9291700" cy="580800"/>
            <a:chOff x="-72961" y="4604325"/>
            <a:chExt cx="9291700" cy="580800"/>
          </a:xfrm>
        </p:grpSpPr>
        <p:sp>
          <p:nvSpPr>
            <p:cNvPr id="2478" name="Google Shape;2478;p50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4" name="Google Shape;2484;p50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2485" name="Google Shape;2485;p50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50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50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50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50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50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1" name="Google Shape;2491;p50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0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0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oogle Shape;2496;p51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2497" name="Google Shape;2497;p51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1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6" name="Google Shape;2506;p51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2507" name="Google Shape;2507;p5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6" name="Google Shape;2516;p51"/>
          <p:cNvSpPr txBox="1"/>
          <p:nvPr>
            <p:ph type="title"/>
          </p:nvPr>
        </p:nvSpPr>
        <p:spPr>
          <a:xfrm>
            <a:off x="-135900" y="539850"/>
            <a:ext cx="94158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6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293" name="Google Shape;293;p6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6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8" name="Google Shape;2518;p52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2519" name="Google Shape;2519;p52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2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2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3" name="Google Shape;2573;p52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2574" name="Google Shape;2574;p52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52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52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52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52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52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52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52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52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52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52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52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52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52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52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52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52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52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92" name="Google Shape;2592;p52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2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2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2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2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52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2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2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2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1" name="Google Shape;2601;p52"/>
          <p:cNvSpPr txBox="1"/>
          <p:nvPr>
            <p:ph hasCustomPrompt="1" type="title"/>
          </p:nvPr>
        </p:nvSpPr>
        <p:spPr>
          <a:xfrm>
            <a:off x="4571388" y="539900"/>
            <a:ext cx="3486000" cy="11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2" name="Google Shape;2602;p52"/>
          <p:cNvSpPr txBox="1"/>
          <p:nvPr>
            <p:ph idx="1" type="subTitle"/>
          </p:nvPr>
        </p:nvSpPr>
        <p:spPr>
          <a:xfrm>
            <a:off x="4571388" y="1701000"/>
            <a:ext cx="34860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03" name="Google Shape;2603;p52"/>
          <p:cNvSpPr txBox="1"/>
          <p:nvPr>
            <p:ph hasCustomPrompt="1" idx="2" type="title"/>
          </p:nvPr>
        </p:nvSpPr>
        <p:spPr>
          <a:xfrm>
            <a:off x="4571413" y="2862300"/>
            <a:ext cx="3486000" cy="11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4" name="Google Shape;2604;p52"/>
          <p:cNvSpPr txBox="1"/>
          <p:nvPr>
            <p:ph idx="3" type="subTitle"/>
          </p:nvPr>
        </p:nvSpPr>
        <p:spPr>
          <a:xfrm>
            <a:off x="4571413" y="4023500"/>
            <a:ext cx="34860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_1"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53"/>
          <p:cNvSpPr/>
          <p:nvPr/>
        </p:nvSpPr>
        <p:spPr>
          <a:xfrm>
            <a:off x="689567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53"/>
          <p:cNvSpPr/>
          <p:nvPr/>
        </p:nvSpPr>
        <p:spPr>
          <a:xfrm>
            <a:off x="747638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53"/>
          <p:cNvSpPr/>
          <p:nvPr/>
        </p:nvSpPr>
        <p:spPr>
          <a:xfrm>
            <a:off x="689566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53"/>
          <p:cNvSpPr/>
          <p:nvPr/>
        </p:nvSpPr>
        <p:spPr>
          <a:xfrm>
            <a:off x="747637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53"/>
          <p:cNvSpPr/>
          <p:nvPr/>
        </p:nvSpPr>
        <p:spPr>
          <a:xfrm>
            <a:off x="689567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53"/>
          <p:cNvSpPr/>
          <p:nvPr/>
        </p:nvSpPr>
        <p:spPr>
          <a:xfrm>
            <a:off x="747638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53"/>
          <p:cNvSpPr/>
          <p:nvPr/>
        </p:nvSpPr>
        <p:spPr>
          <a:xfrm>
            <a:off x="689567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53"/>
          <p:cNvSpPr/>
          <p:nvPr/>
        </p:nvSpPr>
        <p:spPr>
          <a:xfrm>
            <a:off x="747638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53"/>
          <p:cNvSpPr/>
          <p:nvPr/>
        </p:nvSpPr>
        <p:spPr>
          <a:xfrm>
            <a:off x="689567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53"/>
          <p:cNvSpPr/>
          <p:nvPr/>
        </p:nvSpPr>
        <p:spPr>
          <a:xfrm>
            <a:off x="747638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53"/>
          <p:cNvSpPr/>
          <p:nvPr/>
        </p:nvSpPr>
        <p:spPr>
          <a:xfrm>
            <a:off x="68956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53"/>
          <p:cNvSpPr/>
          <p:nvPr/>
        </p:nvSpPr>
        <p:spPr>
          <a:xfrm>
            <a:off x="74763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53"/>
          <p:cNvSpPr/>
          <p:nvPr/>
        </p:nvSpPr>
        <p:spPr>
          <a:xfrm>
            <a:off x="689567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53"/>
          <p:cNvSpPr/>
          <p:nvPr/>
        </p:nvSpPr>
        <p:spPr>
          <a:xfrm>
            <a:off x="747638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53"/>
          <p:cNvSpPr/>
          <p:nvPr/>
        </p:nvSpPr>
        <p:spPr>
          <a:xfrm>
            <a:off x="689567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53"/>
          <p:cNvSpPr/>
          <p:nvPr/>
        </p:nvSpPr>
        <p:spPr>
          <a:xfrm>
            <a:off x="747638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53"/>
          <p:cNvSpPr/>
          <p:nvPr/>
        </p:nvSpPr>
        <p:spPr>
          <a:xfrm>
            <a:off x="689567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53"/>
          <p:cNvSpPr/>
          <p:nvPr/>
        </p:nvSpPr>
        <p:spPr>
          <a:xfrm>
            <a:off x="747638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53"/>
          <p:cNvSpPr/>
          <p:nvPr/>
        </p:nvSpPr>
        <p:spPr>
          <a:xfrm>
            <a:off x="805722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53"/>
          <p:cNvSpPr/>
          <p:nvPr/>
        </p:nvSpPr>
        <p:spPr>
          <a:xfrm>
            <a:off x="863793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53"/>
          <p:cNvSpPr/>
          <p:nvPr/>
        </p:nvSpPr>
        <p:spPr>
          <a:xfrm>
            <a:off x="805721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53"/>
          <p:cNvSpPr/>
          <p:nvPr/>
        </p:nvSpPr>
        <p:spPr>
          <a:xfrm>
            <a:off x="863792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53"/>
          <p:cNvSpPr/>
          <p:nvPr/>
        </p:nvSpPr>
        <p:spPr>
          <a:xfrm>
            <a:off x="805722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53"/>
          <p:cNvSpPr/>
          <p:nvPr/>
        </p:nvSpPr>
        <p:spPr>
          <a:xfrm>
            <a:off x="863793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53"/>
          <p:cNvSpPr/>
          <p:nvPr/>
        </p:nvSpPr>
        <p:spPr>
          <a:xfrm>
            <a:off x="805722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53"/>
          <p:cNvSpPr/>
          <p:nvPr/>
        </p:nvSpPr>
        <p:spPr>
          <a:xfrm>
            <a:off x="863793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53"/>
          <p:cNvSpPr/>
          <p:nvPr/>
        </p:nvSpPr>
        <p:spPr>
          <a:xfrm>
            <a:off x="805722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53"/>
          <p:cNvSpPr/>
          <p:nvPr/>
        </p:nvSpPr>
        <p:spPr>
          <a:xfrm>
            <a:off x="863793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53"/>
          <p:cNvSpPr/>
          <p:nvPr/>
        </p:nvSpPr>
        <p:spPr>
          <a:xfrm>
            <a:off x="80572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53"/>
          <p:cNvSpPr/>
          <p:nvPr/>
        </p:nvSpPr>
        <p:spPr>
          <a:xfrm>
            <a:off x="86379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53"/>
          <p:cNvSpPr/>
          <p:nvPr/>
        </p:nvSpPr>
        <p:spPr>
          <a:xfrm>
            <a:off x="805722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53"/>
          <p:cNvSpPr/>
          <p:nvPr/>
        </p:nvSpPr>
        <p:spPr>
          <a:xfrm>
            <a:off x="863793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53"/>
          <p:cNvSpPr/>
          <p:nvPr/>
        </p:nvSpPr>
        <p:spPr>
          <a:xfrm>
            <a:off x="805722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53"/>
          <p:cNvSpPr/>
          <p:nvPr/>
        </p:nvSpPr>
        <p:spPr>
          <a:xfrm>
            <a:off x="863793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53"/>
          <p:cNvSpPr/>
          <p:nvPr/>
        </p:nvSpPr>
        <p:spPr>
          <a:xfrm>
            <a:off x="805722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53"/>
          <p:cNvSpPr/>
          <p:nvPr/>
        </p:nvSpPr>
        <p:spPr>
          <a:xfrm>
            <a:off x="863793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53"/>
          <p:cNvSpPr/>
          <p:nvPr/>
        </p:nvSpPr>
        <p:spPr>
          <a:xfrm>
            <a:off x="457202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53"/>
          <p:cNvSpPr/>
          <p:nvPr/>
        </p:nvSpPr>
        <p:spPr>
          <a:xfrm>
            <a:off x="515273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53"/>
          <p:cNvSpPr/>
          <p:nvPr/>
        </p:nvSpPr>
        <p:spPr>
          <a:xfrm>
            <a:off x="457201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53"/>
          <p:cNvSpPr/>
          <p:nvPr/>
        </p:nvSpPr>
        <p:spPr>
          <a:xfrm>
            <a:off x="515272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53"/>
          <p:cNvSpPr/>
          <p:nvPr/>
        </p:nvSpPr>
        <p:spPr>
          <a:xfrm>
            <a:off x="457202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53"/>
          <p:cNvSpPr/>
          <p:nvPr/>
        </p:nvSpPr>
        <p:spPr>
          <a:xfrm>
            <a:off x="3990639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53"/>
          <p:cNvSpPr/>
          <p:nvPr/>
        </p:nvSpPr>
        <p:spPr>
          <a:xfrm>
            <a:off x="457202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53"/>
          <p:cNvSpPr/>
          <p:nvPr/>
        </p:nvSpPr>
        <p:spPr>
          <a:xfrm>
            <a:off x="515273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53"/>
          <p:cNvSpPr/>
          <p:nvPr/>
        </p:nvSpPr>
        <p:spPr>
          <a:xfrm>
            <a:off x="457202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53"/>
          <p:cNvSpPr/>
          <p:nvPr/>
        </p:nvSpPr>
        <p:spPr>
          <a:xfrm>
            <a:off x="515273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53"/>
          <p:cNvSpPr/>
          <p:nvPr/>
        </p:nvSpPr>
        <p:spPr>
          <a:xfrm>
            <a:off x="515273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53"/>
          <p:cNvSpPr/>
          <p:nvPr/>
        </p:nvSpPr>
        <p:spPr>
          <a:xfrm>
            <a:off x="45720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53"/>
          <p:cNvSpPr/>
          <p:nvPr/>
        </p:nvSpPr>
        <p:spPr>
          <a:xfrm>
            <a:off x="51527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53"/>
          <p:cNvSpPr/>
          <p:nvPr/>
        </p:nvSpPr>
        <p:spPr>
          <a:xfrm>
            <a:off x="457202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53"/>
          <p:cNvSpPr/>
          <p:nvPr/>
        </p:nvSpPr>
        <p:spPr>
          <a:xfrm>
            <a:off x="515273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53"/>
          <p:cNvSpPr/>
          <p:nvPr/>
        </p:nvSpPr>
        <p:spPr>
          <a:xfrm>
            <a:off x="457202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53"/>
          <p:cNvSpPr/>
          <p:nvPr/>
        </p:nvSpPr>
        <p:spPr>
          <a:xfrm>
            <a:off x="515273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53"/>
          <p:cNvSpPr/>
          <p:nvPr/>
        </p:nvSpPr>
        <p:spPr>
          <a:xfrm>
            <a:off x="457202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53"/>
          <p:cNvSpPr/>
          <p:nvPr/>
        </p:nvSpPr>
        <p:spPr>
          <a:xfrm>
            <a:off x="515273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53"/>
          <p:cNvSpPr/>
          <p:nvPr/>
        </p:nvSpPr>
        <p:spPr>
          <a:xfrm>
            <a:off x="573357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53"/>
          <p:cNvSpPr/>
          <p:nvPr/>
        </p:nvSpPr>
        <p:spPr>
          <a:xfrm>
            <a:off x="631428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53"/>
          <p:cNvSpPr/>
          <p:nvPr/>
        </p:nvSpPr>
        <p:spPr>
          <a:xfrm>
            <a:off x="573356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53"/>
          <p:cNvSpPr/>
          <p:nvPr/>
        </p:nvSpPr>
        <p:spPr>
          <a:xfrm>
            <a:off x="631427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53"/>
          <p:cNvSpPr/>
          <p:nvPr/>
        </p:nvSpPr>
        <p:spPr>
          <a:xfrm>
            <a:off x="573357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53"/>
          <p:cNvSpPr/>
          <p:nvPr/>
        </p:nvSpPr>
        <p:spPr>
          <a:xfrm>
            <a:off x="631428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53"/>
          <p:cNvSpPr/>
          <p:nvPr/>
        </p:nvSpPr>
        <p:spPr>
          <a:xfrm>
            <a:off x="573357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53"/>
          <p:cNvSpPr/>
          <p:nvPr/>
        </p:nvSpPr>
        <p:spPr>
          <a:xfrm>
            <a:off x="631428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53"/>
          <p:cNvSpPr/>
          <p:nvPr/>
        </p:nvSpPr>
        <p:spPr>
          <a:xfrm>
            <a:off x="573357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53"/>
          <p:cNvSpPr/>
          <p:nvPr/>
        </p:nvSpPr>
        <p:spPr>
          <a:xfrm>
            <a:off x="631428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53"/>
          <p:cNvSpPr/>
          <p:nvPr/>
        </p:nvSpPr>
        <p:spPr>
          <a:xfrm>
            <a:off x="57335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53"/>
          <p:cNvSpPr/>
          <p:nvPr/>
        </p:nvSpPr>
        <p:spPr>
          <a:xfrm>
            <a:off x="63142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53"/>
          <p:cNvSpPr/>
          <p:nvPr/>
        </p:nvSpPr>
        <p:spPr>
          <a:xfrm>
            <a:off x="573357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53"/>
          <p:cNvSpPr/>
          <p:nvPr/>
        </p:nvSpPr>
        <p:spPr>
          <a:xfrm>
            <a:off x="631428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53"/>
          <p:cNvSpPr/>
          <p:nvPr/>
        </p:nvSpPr>
        <p:spPr>
          <a:xfrm>
            <a:off x="573357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53"/>
          <p:cNvSpPr/>
          <p:nvPr/>
        </p:nvSpPr>
        <p:spPr>
          <a:xfrm>
            <a:off x="631428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53"/>
          <p:cNvSpPr/>
          <p:nvPr/>
        </p:nvSpPr>
        <p:spPr>
          <a:xfrm>
            <a:off x="573357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53"/>
          <p:cNvSpPr/>
          <p:nvPr/>
        </p:nvSpPr>
        <p:spPr>
          <a:xfrm>
            <a:off x="631428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53"/>
          <p:cNvSpPr/>
          <p:nvPr/>
        </p:nvSpPr>
        <p:spPr>
          <a:xfrm>
            <a:off x="34099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53"/>
          <p:cNvSpPr/>
          <p:nvPr/>
        </p:nvSpPr>
        <p:spPr>
          <a:xfrm>
            <a:off x="39906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53"/>
          <p:cNvSpPr/>
          <p:nvPr/>
        </p:nvSpPr>
        <p:spPr>
          <a:xfrm>
            <a:off x="10862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53"/>
          <p:cNvSpPr/>
          <p:nvPr/>
        </p:nvSpPr>
        <p:spPr>
          <a:xfrm>
            <a:off x="16669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53"/>
          <p:cNvSpPr/>
          <p:nvPr/>
        </p:nvSpPr>
        <p:spPr>
          <a:xfrm>
            <a:off x="28288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53"/>
          <p:cNvSpPr/>
          <p:nvPr/>
        </p:nvSpPr>
        <p:spPr>
          <a:xfrm>
            <a:off x="2248097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53"/>
          <p:cNvSpPr/>
          <p:nvPr/>
        </p:nvSpPr>
        <p:spPr>
          <a:xfrm>
            <a:off x="5051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53"/>
          <p:cNvSpPr/>
          <p:nvPr/>
        </p:nvSpPr>
        <p:spPr>
          <a:xfrm>
            <a:off x="-75553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53"/>
          <p:cNvSpPr/>
          <p:nvPr/>
        </p:nvSpPr>
        <p:spPr>
          <a:xfrm>
            <a:off x="340992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53"/>
          <p:cNvSpPr/>
          <p:nvPr/>
        </p:nvSpPr>
        <p:spPr>
          <a:xfrm>
            <a:off x="3990639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53"/>
          <p:cNvSpPr/>
          <p:nvPr/>
        </p:nvSpPr>
        <p:spPr>
          <a:xfrm>
            <a:off x="108627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53"/>
          <p:cNvSpPr/>
          <p:nvPr/>
        </p:nvSpPr>
        <p:spPr>
          <a:xfrm>
            <a:off x="1666989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53"/>
          <p:cNvSpPr/>
          <p:nvPr/>
        </p:nvSpPr>
        <p:spPr>
          <a:xfrm>
            <a:off x="282882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53"/>
          <p:cNvSpPr/>
          <p:nvPr/>
        </p:nvSpPr>
        <p:spPr>
          <a:xfrm>
            <a:off x="2248097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53"/>
          <p:cNvSpPr/>
          <p:nvPr/>
        </p:nvSpPr>
        <p:spPr>
          <a:xfrm>
            <a:off x="50517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53"/>
          <p:cNvSpPr/>
          <p:nvPr/>
        </p:nvSpPr>
        <p:spPr>
          <a:xfrm>
            <a:off x="-75553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53"/>
          <p:cNvSpPr/>
          <p:nvPr/>
        </p:nvSpPr>
        <p:spPr>
          <a:xfrm>
            <a:off x="340992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53"/>
          <p:cNvSpPr/>
          <p:nvPr/>
        </p:nvSpPr>
        <p:spPr>
          <a:xfrm>
            <a:off x="3990639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53"/>
          <p:cNvSpPr/>
          <p:nvPr/>
        </p:nvSpPr>
        <p:spPr>
          <a:xfrm>
            <a:off x="108627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53"/>
          <p:cNvSpPr/>
          <p:nvPr/>
        </p:nvSpPr>
        <p:spPr>
          <a:xfrm>
            <a:off x="1666989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53"/>
          <p:cNvSpPr/>
          <p:nvPr/>
        </p:nvSpPr>
        <p:spPr>
          <a:xfrm>
            <a:off x="282882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53"/>
          <p:cNvSpPr/>
          <p:nvPr/>
        </p:nvSpPr>
        <p:spPr>
          <a:xfrm>
            <a:off x="2248097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53"/>
          <p:cNvSpPr/>
          <p:nvPr/>
        </p:nvSpPr>
        <p:spPr>
          <a:xfrm>
            <a:off x="50517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53"/>
          <p:cNvSpPr/>
          <p:nvPr/>
        </p:nvSpPr>
        <p:spPr>
          <a:xfrm>
            <a:off x="-75553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53"/>
          <p:cNvSpPr/>
          <p:nvPr/>
        </p:nvSpPr>
        <p:spPr>
          <a:xfrm>
            <a:off x="340992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53"/>
          <p:cNvSpPr/>
          <p:nvPr/>
        </p:nvSpPr>
        <p:spPr>
          <a:xfrm>
            <a:off x="3990639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53"/>
          <p:cNvSpPr/>
          <p:nvPr/>
        </p:nvSpPr>
        <p:spPr>
          <a:xfrm>
            <a:off x="108627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53"/>
          <p:cNvSpPr/>
          <p:nvPr/>
        </p:nvSpPr>
        <p:spPr>
          <a:xfrm>
            <a:off x="1666989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53"/>
          <p:cNvSpPr/>
          <p:nvPr/>
        </p:nvSpPr>
        <p:spPr>
          <a:xfrm>
            <a:off x="282882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53"/>
          <p:cNvSpPr/>
          <p:nvPr/>
        </p:nvSpPr>
        <p:spPr>
          <a:xfrm>
            <a:off x="2248097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53"/>
          <p:cNvSpPr/>
          <p:nvPr/>
        </p:nvSpPr>
        <p:spPr>
          <a:xfrm>
            <a:off x="50517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53"/>
          <p:cNvSpPr/>
          <p:nvPr/>
        </p:nvSpPr>
        <p:spPr>
          <a:xfrm>
            <a:off x="-75553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53"/>
          <p:cNvSpPr/>
          <p:nvPr/>
        </p:nvSpPr>
        <p:spPr>
          <a:xfrm>
            <a:off x="340992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53"/>
          <p:cNvSpPr/>
          <p:nvPr/>
        </p:nvSpPr>
        <p:spPr>
          <a:xfrm>
            <a:off x="3990639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53"/>
          <p:cNvSpPr/>
          <p:nvPr/>
        </p:nvSpPr>
        <p:spPr>
          <a:xfrm>
            <a:off x="108627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53"/>
          <p:cNvSpPr/>
          <p:nvPr/>
        </p:nvSpPr>
        <p:spPr>
          <a:xfrm>
            <a:off x="1666989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53"/>
          <p:cNvSpPr/>
          <p:nvPr/>
        </p:nvSpPr>
        <p:spPr>
          <a:xfrm>
            <a:off x="282882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53"/>
          <p:cNvSpPr/>
          <p:nvPr/>
        </p:nvSpPr>
        <p:spPr>
          <a:xfrm>
            <a:off x="2248097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53"/>
          <p:cNvSpPr/>
          <p:nvPr/>
        </p:nvSpPr>
        <p:spPr>
          <a:xfrm>
            <a:off x="50517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53"/>
          <p:cNvSpPr/>
          <p:nvPr/>
        </p:nvSpPr>
        <p:spPr>
          <a:xfrm>
            <a:off x="-75553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53"/>
          <p:cNvSpPr/>
          <p:nvPr/>
        </p:nvSpPr>
        <p:spPr>
          <a:xfrm>
            <a:off x="-75553" y="-410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53"/>
          <p:cNvSpPr/>
          <p:nvPr/>
        </p:nvSpPr>
        <p:spPr>
          <a:xfrm>
            <a:off x="-75553" y="539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53"/>
          <p:cNvSpPr/>
          <p:nvPr/>
        </p:nvSpPr>
        <p:spPr>
          <a:xfrm>
            <a:off x="-75553" y="11203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53"/>
          <p:cNvSpPr/>
          <p:nvPr/>
        </p:nvSpPr>
        <p:spPr>
          <a:xfrm>
            <a:off x="-75553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53"/>
          <p:cNvSpPr/>
          <p:nvPr/>
        </p:nvSpPr>
        <p:spPr>
          <a:xfrm>
            <a:off x="340992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53"/>
          <p:cNvSpPr/>
          <p:nvPr/>
        </p:nvSpPr>
        <p:spPr>
          <a:xfrm>
            <a:off x="3990639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53"/>
          <p:cNvSpPr/>
          <p:nvPr/>
        </p:nvSpPr>
        <p:spPr>
          <a:xfrm>
            <a:off x="108627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53"/>
          <p:cNvSpPr/>
          <p:nvPr/>
        </p:nvSpPr>
        <p:spPr>
          <a:xfrm>
            <a:off x="1666989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53"/>
          <p:cNvSpPr/>
          <p:nvPr/>
        </p:nvSpPr>
        <p:spPr>
          <a:xfrm>
            <a:off x="282882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53"/>
          <p:cNvSpPr/>
          <p:nvPr/>
        </p:nvSpPr>
        <p:spPr>
          <a:xfrm>
            <a:off x="2248097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53"/>
          <p:cNvSpPr/>
          <p:nvPr/>
        </p:nvSpPr>
        <p:spPr>
          <a:xfrm>
            <a:off x="50517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53"/>
          <p:cNvSpPr/>
          <p:nvPr/>
        </p:nvSpPr>
        <p:spPr>
          <a:xfrm>
            <a:off x="340992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53"/>
          <p:cNvSpPr/>
          <p:nvPr/>
        </p:nvSpPr>
        <p:spPr>
          <a:xfrm>
            <a:off x="3990639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53"/>
          <p:cNvSpPr/>
          <p:nvPr/>
        </p:nvSpPr>
        <p:spPr>
          <a:xfrm>
            <a:off x="108627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53"/>
          <p:cNvSpPr/>
          <p:nvPr/>
        </p:nvSpPr>
        <p:spPr>
          <a:xfrm>
            <a:off x="1666989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53"/>
          <p:cNvSpPr/>
          <p:nvPr/>
        </p:nvSpPr>
        <p:spPr>
          <a:xfrm>
            <a:off x="282882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53"/>
          <p:cNvSpPr/>
          <p:nvPr/>
        </p:nvSpPr>
        <p:spPr>
          <a:xfrm>
            <a:off x="2248097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53"/>
          <p:cNvSpPr/>
          <p:nvPr/>
        </p:nvSpPr>
        <p:spPr>
          <a:xfrm>
            <a:off x="50517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53"/>
          <p:cNvSpPr/>
          <p:nvPr/>
        </p:nvSpPr>
        <p:spPr>
          <a:xfrm>
            <a:off x="340992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53"/>
          <p:cNvSpPr/>
          <p:nvPr/>
        </p:nvSpPr>
        <p:spPr>
          <a:xfrm>
            <a:off x="3990639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53"/>
          <p:cNvSpPr/>
          <p:nvPr/>
        </p:nvSpPr>
        <p:spPr>
          <a:xfrm>
            <a:off x="108627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53"/>
          <p:cNvSpPr/>
          <p:nvPr/>
        </p:nvSpPr>
        <p:spPr>
          <a:xfrm>
            <a:off x="1666989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53"/>
          <p:cNvSpPr/>
          <p:nvPr/>
        </p:nvSpPr>
        <p:spPr>
          <a:xfrm>
            <a:off x="282882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53"/>
          <p:cNvSpPr/>
          <p:nvPr/>
        </p:nvSpPr>
        <p:spPr>
          <a:xfrm>
            <a:off x="2248097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53"/>
          <p:cNvSpPr/>
          <p:nvPr/>
        </p:nvSpPr>
        <p:spPr>
          <a:xfrm>
            <a:off x="50517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53"/>
          <p:cNvSpPr/>
          <p:nvPr/>
        </p:nvSpPr>
        <p:spPr>
          <a:xfrm>
            <a:off x="340992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53"/>
          <p:cNvSpPr/>
          <p:nvPr/>
        </p:nvSpPr>
        <p:spPr>
          <a:xfrm>
            <a:off x="108627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53"/>
          <p:cNvSpPr/>
          <p:nvPr/>
        </p:nvSpPr>
        <p:spPr>
          <a:xfrm>
            <a:off x="1666989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53"/>
          <p:cNvSpPr/>
          <p:nvPr/>
        </p:nvSpPr>
        <p:spPr>
          <a:xfrm>
            <a:off x="282882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53"/>
          <p:cNvSpPr/>
          <p:nvPr/>
        </p:nvSpPr>
        <p:spPr>
          <a:xfrm>
            <a:off x="2248097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53"/>
          <p:cNvSpPr/>
          <p:nvPr/>
        </p:nvSpPr>
        <p:spPr>
          <a:xfrm>
            <a:off x="50517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53"/>
          <p:cNvSpPr txBox="1"/>
          <p:nvPr>
            <p:ph type="title"/>
          </p:nvPr>
        </p:nvSpPr>
        <p:spPr>
          <a:xfrm>
            <a:off x="505275" y="539400"/>
            <a:ext cx="4066800" cy="116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51" name="Google Shape;2751;p53"/>
          <p:cNvSpPr txBox="1"/>
          <p:nvPr>
            <p:ph idx="1" type="subTitle"/>
          </p:nvPr>
        </p:nvSpPr>
        <p:spPr>
          <a:xfrm>
            <a:off x="505250" y="1700300"/>
            <a:ext cx="5228400" cy="58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752" name="Google Shape;2752;p53"/>
          <p:cNvSpPr txBox="1"/>
          <p:nvPr>
            <p:ph hasCustomPrompt="1" idx="2" type="title"/>
          </p:nvPr>
        </p:nvSpPr>
        <p:spPr>
          <a:xfrm>
            <a:off x="4571400" y="539900"/>
            <a:ext cx="1162200" cy="116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_1_1"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4" name="Google Shape;2754;p54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2755" name="Google Shape;2755;p54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4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4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4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4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4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4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4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4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4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4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4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4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4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4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4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4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4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4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4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4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4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4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4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4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4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4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4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4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4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4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4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4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4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4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4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4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4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4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4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4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4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4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4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4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4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4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4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4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4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4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4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4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4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4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4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4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4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4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4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4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4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4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4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4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4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4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4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4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4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4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4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4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4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4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4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4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54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4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4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4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4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4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4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54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4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4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4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4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4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4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4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4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4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4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4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4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4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4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4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4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4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4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4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54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4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4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4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4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4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4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4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4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4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4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4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4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54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4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4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4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4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4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4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4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4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4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4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54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54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54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54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54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54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54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54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54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54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4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4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4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4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4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54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9" name="Google Shape;2899;p54"/>
          <p:cNvSpPr txBox="1"/>
          <p:nvPr>
            <p:ph type="title"/>
          </p:nvPr>
        </p:nvSpPr>
        <p:spPr>
          <a:xfrm flipH="1">
            <a:off x="4572125" y="539400"/>
            <a:ext cx="4065900" cy="116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00" name="Google Shape;2900;p54"/>
          <p:cNvSpPr txBox="1"/>
          <p:nvPr>
            <p:ph idx="1" type="subTitle"/>
          </p:nvPr>
        </p:nvSpPr>
        <p:spPr>
          <a:xfrm flipH="1">
            <a:off x="4572125" y="1701375"/>
            <a:ext cx="4065900" cy="5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2" name="Google Shape;2902;p55"/>
          <p:cNvGrpSpPr/>
          <p:nvPr/>
        </p:nvGrpSpPr>
        <p:grpSpPr>
          <a:xfrm>
            <a:off x="-72961" y="1700377"/>
            <a:ext cx="4645945" cy="2903605"/>
            <a:chOff x="-72961" y="1700802"/>
            <a:chExt cx="4645945" cy="2903605"/>
          </a:xfrm>
        </p:grpSpPr>
        <p:sp>
          <p:nvSpPr>
            <p:cNvPr id="2903" name="Google Shape;2903;p55"/>
            <p:cNvSpPr/>
            <p:nvPr/>
          </p:nvSpPr>
          <p:spPr>
            <a:xfrm>
              <a:off x="3992183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5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5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5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5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8" name="Google Shape;2908;p55"/>
            <p:cNvGrpSpPr/>
            <p:nvPr/>
          </p:nvGrpSpPr>
          <p:grpSpPr>
            <a:xfrm>
              <a:off x="507883" y="1700802"/>
              <a:ext cx="3484280" cy="580713"/>
              <a:chOff x="0" y="0"/>
              <a:chExt cx="3983400" cy="663900"/>
            </a:xfrm>
          </p:grpSpPr>
          <p:sp>
            <p:nvSpPr>
              <p:cNvPr id="2909" name="Google Shape;2909;p5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5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5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5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5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5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5" name="Google Shape;2915;p55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2916" name="Google Shape;2916;p5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5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5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5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5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5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2" name="Google Shape;2922;p55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2923" name="Google Shape;2923;p5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5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5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5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5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5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9" name="Google Shape;2929;p55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2930" name="Google Shape;2930;p5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5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5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5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5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5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6" name="Google Shape;2936;p55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2937" name="Google Shape;2937;p5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5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5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5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5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5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3" name="Google Shape;2943;p55"/>
            <p:cNvSpPr/>
            <p:nvPr/>
          </p:nvSpPr>
          <p:spPr>
            <a:xfrm>
              <a:off x="-72961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5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5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5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55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8" name="Google Shape;2948;p55"/>
          <p:cNvSpPr txBox="1"/>
          <p:nvPr>
            <p:ph type="title"/>
          </p:nvPr>
        </p:nvSpPr>
        <p:spPr>
          <a:xfrm flipH="1">
            <a:off x="3992200" y="539400"/>
            <a:ext cx="4065000" cy="8730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9" name="Google Shape;2949;p55"/>
          <p:cNvSpPr txBox="1"/>
          <p:nvPr>
            <p:ph idx="1" type="subTitle"/>
          </p:nvPr>
        </p:nvSpPr>
        <p:spPr>
          <a:xfrm flipH="1">
            <a:off x="4622500" y="2656250"/>
            <a:ext cx="343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950" name="Google Shape;2950;p55"/>
          <p:cNvSpPr txBox="1"/>
          <p:nvPr>
            <p:ph idx="2" type="subTitle"/>
          </p:nvPr>
        </p:nvSpPr>
        <p:spPr>
          <a:xfrm flipH="1">
            <a:off x="4622500" y="2247325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951" name="Google Shape;2951;p55"/>
          <p:cNvSpPr txBox="1"/>
          <p:nvPr/>
        </p:nvSpPr>
        <p:spPr>
          <a:xfrm flipH="1">
            <a:off x="5143600" y="3613475"/>
            <a:ext cx="291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Google Shape;2953;p56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2954" name="Google Shape;2954;p56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6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6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6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6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56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56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6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6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3" name="Google Shape;2963;p56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2964" name="Google Shape;2964;p56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6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56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56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6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56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56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6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6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4" name="Google Shape;2974;p57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2975" name="Google Shape;2975;p57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7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7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7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7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7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7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7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7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7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7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7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7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7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7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7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7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7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7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57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9" name="Google Shape;3029;p57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3030" name="Google Shape;3030;p57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57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57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57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57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57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57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57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57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57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57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57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57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57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57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57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57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57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48" name="Google Shape;3048;p57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57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7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8" name="Google Shape;3058;p58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3059" name="Google Shape;3059;p58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8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8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8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8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58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58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8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8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8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8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8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8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8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8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58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58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58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8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8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58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58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58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58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58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58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5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5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5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5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5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5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5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5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58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58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58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58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58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58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8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58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58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58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58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58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58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58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58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58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58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58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58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58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58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8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8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58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58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8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8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8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58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58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58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58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58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8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8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58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58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58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58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58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58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58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58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58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58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58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58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58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58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58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58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58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58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58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58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58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58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58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58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58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58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58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58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58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58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58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58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58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58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58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58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58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58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58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58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58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58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58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58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58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58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58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58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58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58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58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58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58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8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8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58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58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58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58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58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58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58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58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58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8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8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58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58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58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58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58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58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58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/>
          <p:nvPr>
            <p:ph idx="1" type="body"/>
          </p:nvPr>
        </p:nvSpPr>
        <p:spPr>
          <a:xfrm>
            <a:off x="720000" y="1700800"/>
            <a:ext cx="3852000" cy="27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4" name="Google Shape;314;p7"/>
          <p:cNvSpPr txBox="1"/>
          <p:nvPr>
            <p:ph type="title"/>
          </p:nvPr>
        </p:nvSpPr>
        <p:spPr>
          <a:xfrm>
            <a:off x="713100" y="539850"/>
            <a:ext cx="50205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8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317" name="Google Shape;317;p8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" name="Google Shape;371;p8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372" name="Google Shape;372;p8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0" name="Google Shape;390;p8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4099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862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666989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28288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248097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5051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8"/>
          <p:cNvSpPr txBox="1"/>
          <p:nvPr>
            <p:ph type="title"/>
          </p:nvPr>
        </p:nvSpPr>
        <p:spPr>
          <a:xfrm>
            <a:off x="505250" y="1120100"/>
            <a:ext cx="4647600" cy="290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"/>
          <p:cNvSpPr txBox="1"/>
          <p:nvPr>
            <p:ph type="title"/>
          </p:nvPr>
        </p:nvSpPr>
        <p:spPr>
          <a:xfrm>
            <a:off x="1084275" y="539400"/>
            <a:ext cx="6975600" cy="580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4" name="Google Shape;464;p9"/>
          <p:cNvSpPr txBox="1"/>
          <p:nvPr>
            <p:ph idx="1" type="subTitle"/>
          </p:nvPr>
        </p:nvSpPr>
        <p:spPr>
          <a:xfrm>
            <a:off x="2088300" y="1104925"/>
            <a:ext cx="4967400" cy="11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65" name="Google Shape;465;p9"/>
          <p:cNvGrpSpPr/>
          <p:nvPr/>
        </p:nvGrpSpPr>
        <p:grpSpPr>
          <a:xfrm>
            <a:off x="-72961" y="2281503"/>
            <a:ext cx="9291700" cy="2903622"/>
            <a:chOff x="-72961" y="2281503"/>
            <a:chExt cx="9291700" cy="2903622"/>
          </a:xfrm>
        </p:grpSpPr>
        <p:sp>
          <p:nvSpPr>
            <p:cNvPr id="466" name="Google Shape;466;p9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" name="Google Shape;472;p9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473" name="Google Shape;473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" name="Google Shape;479;p9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457289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153615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433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631504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6895764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457289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5153615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573433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6315047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6895764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57289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153615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73433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6315047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6895764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457289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153615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73433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6315047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6895764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3" name="Google Shape;503;p9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504" name="Google Shape;504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9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511" name="Google Shape;511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7" name="Google Shape;517;p9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4" name="Google Shape;524;p9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525" name="Google Shape;525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1" name="Google Shape;531;p9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7476506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7476506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7476506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7476506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"/>
          <p:cNvSpPr txBox="1"/>
          <p:nvPr>
            <p:ph type="title"/>
          </p:nvPr>
        </p:nvSpPr>
        <p:spPr>
          <a:xfrm>
            <a:off x="1086800" y="539400"/>
            <a:ext cx="2903700" cy="406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6" name="Google Shape;1606;p30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40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9" Type="http://schemas.openxmlformats.org/officeDocument/2006/relationships/image" Target="../media/image13.png"/><Relationship Id="rId5" Type="http://schemas.openxmlformats.org/officeDocument/2006/relationships/image" Target="../media/image6.jp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22.png"/><Relationship Id="rId5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53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59"/>
          <p:cNvSpPr txBox="1"/>
          <p:nvPr>
            <p:ph type="ctrTitle"/>
          </p:nvPr>
        </p:nvSpPr>
        <p:spPr>
          <a:xfrm>
            <a:off x="381550" y="837275"/>
            <a:ext cx="4190400" cy="29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/>
              <a:t>OLAF</a:t>
            </a:r>
            <a:endParaRPr sz="12200">
              <a:solidFill>
                <a:schemeClr val="dk1"/>
              </a:solidFill>
            </a:endParaRPr>
          </a:p>
        </p:txBody>
      </p:sp>
      <p:sp>
        <p:nvSpPr>
          <p:cNvPr id="3208" name="Google Shape;3208;p59"/>
          <p:cNvSpPr txBox="1"/>
          <p:nvPr>
            <p:ph idx="1" type="subTitle"/>
          </p:nvPr>
        </p:nvSpPr>
        <p:spPr>
          <a:xfrm>
            <a:off x="1087750" y="4024725"/>
            <a:ext cx="3484200" cy="5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ako"/>
                <a:ea typeface="Mako"/>
                <a:cs typeface="Mako"/>
                <a:sym typeface="Mako"/>
              </a:rPr>
              <a:t>Online Automated Farm</a:t>
            </a:r>
            <a:endParaRPr sz="1700">
              <a:latin typeface="Mako"/>
              <a:ea typeface="Mako"/>
              <a:cs typeface="Mako"/>
              <a:sym typeface="Mako"/>
            </a:endParaRPr>
          </a:p>
        </p:txBody>
      </p:sp>
      <p:sp>
        <p:nvSpPr>
          <p:cNvPr id="3209" name="Google Shape;3209;p59"/>
          <p:cNvSpPr txBox="1"/>
          <p:nvPr/>
        </p:nvSpPr>
        <p:spPr>
          <a:xfrm>
            <a:off x="7351200" y="0"/>
            <a:ext cx="179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"/>
                <a:ea typeface="Dosis"/>
                <a:cs typeface="Dosis"/>
                <a:sym typeface="Dosis"/>
              </a:rPr>
              <a:t>Aurélien FERNANDEZ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210" name="Google Shape;32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50" y="567900"/>
            <a:ext cx="4267251" cy="426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68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rgbClr val="FF0000"/>
                </a:solidFill>
              </a:rPr>
              <a:t>failure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86" name="Google Shape;3386;p68"/>
          <p:cNvSpPr txBox="1"/>
          <p:nvPr/>
        </p:nvSpPr>
        <p:spPr>
          <a:xfrm>
            <a:off x="1606050" y="2042150"/>
            <a:ext cx="543600" cy="54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30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300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7" name="Google Shape;3387;p68"/>
          <p:cNvSpPr txBox="1"/>
          <p:nvPr/>
        </p:nvSpPr>
        <p:spPr>
          <a:xfrm>
            <a:off x="700050" y="2684050"/>
            <a:ext cx="23556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rPr>
              <a:t>No defined scopes</a:t>
            </a:r>
            <a:endParaRPr sz="2500">
              <a:solidFill>
                <a:srgbClr val="1919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8" name="Google Shape;3388;p68"/>
          <p:cNvSpPr txBox="1"/>
          <p:nvPr/>
        </p:nvSpPr>
        <p:spPr>
          <a:xfrm>
            <a:off x="4121900" y="2042150"/>
            <a:ext cx="543600" cy="54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30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300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9" name="Google Shape;3389;p68"/>
          <p:cNvSpPr txBox="1"/>
          <p:nvPr/>
        </p:nvSpPr>
        <p:spPr>
          <a:xfrm>
            <a:off x="3268100" y="2684050"/>
            <a:ext cx="22512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rPr>
              <a:t>Bad management</a:t>
            </a:r>
            <a:endParaRPr sz="2500">
              <a:solidFill>
                <a:srgbClr val="1919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90" name="Google Shape;3390;p68"/>
          <p:cNvSpPr txBox="1"/>
          <p:nvPr/>
        </p:nvSpPr>
        <p:spPr>
          <a:xfrm>
            <a:off x="6816100" y="2042150"/>
            <a:ext cx="543600" cy="543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0</a:t>
            </a:r>
            <a:r>
              <a:rPr lang="en" sz="30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300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91" name="Google Shape;3391;p68"/>
          <p:cNvSpPr txBox="1"/>
          <p:nvPr/>
        </p:nvSpPr>
        <p:spPr>
          <a:xfrm>
            <a:off x="5923150" y="2684050"/>
            <a:ext cx="23556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rPr>
              <a:t>Technical problems</a:t>
            </a:r>
            <a:endParaRPr sz="2500">
              <a:solidFill>
                <a:srgbClr val="191919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69"/>
          <p:cNvSpPr txBox="1"/>
          <p:nvPr>
            <p:ph type="title"/>
          </p:nvPr>
        </p:nvSpPr>
        <p:spPr>
          <a:xfrm>
            <a:off x="505275" y="539400"/>
            <a:ext cx="40668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chemeClr val="accent1"/>
                </a:solidFill>
              </a:rPr>
              <a:t>final </a:t>
            </a:r>
            <a:r>
              <a:rPr lang="en">
                <a:solidFill>
                  <a:schemeClr val="accent1"/>
                </a:solidFill>
              </a:rPr>
              <a:t>idea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97" name="Google Shape;3397;p69"/>
          <p:cNvSpPr txBox="1"/>
          <p:nvPr>
            <p:ph idx="2" type="title"/>
          </p:nvPr>
        </p:nvSpPr>
        <p:spPr>
          <a:xfrm>
            <a:off x="4571400" y="539900"/>
            <a:ext cx="1162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398" name="Google Shape;3398;p69"/>
          <p:cNvPicPr preferRelativeResize="0"/>
          <p:nvPr/>
        </p:nvPicPr>
        <p:blipFill rotWithShape="1">
          <a:blip r:embed="rId3">
            <a:alphaModFix/>
          </a:blip>
          <a:srcRect b="30940" l="12033" r="21851" t="33016"/>
          <a:stretch/>
        </p:blipFill>
        <p:spPr>
          <a:xfrm>
            <a:off x="2250275" y="2281400"/>
            <a:ext cx="6387825" cy="2322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70"/>
          <p:cNvSpPr txBox="1"/>
          <p:nvPr>
            <p:ph idx="2" type="title"/>
          </p:nvPr>
        </p:nvSpPr>
        <p:spPr>
          <a:xfrm>
            <a:off x="1603550" y="1133691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embedded system</a:t>
            </a:r>
            <a:endParaRPr/>
          </a:p>
        </p:txBody>
      </p:sp>
      <p:sp>
        <p:nvSpPr>
          <p:cNvPr id="3404" name="Google Shape;3404;p70"/>
          <p:cNvSpPr txBox="1"/>
          <p:nvPr>
            <p:ph idx="3" type="title"/>
          </p:nvPr>
        </p:nvSpPr>
        <p:spPr>
          <a:xfrm>
            <a:off x="1603550" y="3421554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mobile app</a:t>
            </a:r>
            <a:endParaRPr/>
          </a:p>
        </p:txBody>
      </p:sp>
      <p:sp>
        <p:nvSpPr>
          <p:cNvPr id="3405" name="Google Shape;3405;p70"/>
          <p:cNvSpPr txBox="1"/>
          <p:nvPr>
            <p:ph idx="1" type="subTitle"/>
          </p:nvPr>
        </p:nvSpPr>
        <p:spPr>
          <a:xfrm>
            <a:off x="1603550" y="3903179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and check the status of your plants</a:t>
            </a:r>
            <a:endParaRPr/>
          </a:p>
        </p:txBody>
      </p:sp>
      <p:sp>
        <p:nvSpPr>
          <p:cNvPr id="3406" name="Google Shape;3406;p70"/>
          <p:cNvSpPr txBox="1"/>
          <p:nvPr>
            <p:ph idx="4" type="subTitle"/>
          </p:nvPr>
        </p:nvSpPr>
        <p:spPr>
          <a:xfrm>
            <a:off x="1603550" y="1615317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and monitoring a plant </a:t>
            </a:r>
            <a:endParaRPr/>
          </a:p>
        </p:txBody>
      </p:sp>
      <p:sp>
        <p:nvSpPr>
          <p:cNvPr id="3407" name="Google Shape;3407;p70"/>
          <p:cNvSpPr/>
          <p:nvPr/>
        </p:nvSpPr>
        <p:spPr>
          <a:xfrm>
            <a:off x="713089" y="138533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8" name="Google Shape;3408;p70"/>
          <p:cNvSpPr/>
          <p:nvPr/>
        </p:nvSpPr>
        <p:spPr>
          <a:xfrm>
            <a:off x="713089" y="3671369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9" name="Google Shape;3409;p70"/>
          <p:cNvSpPr/>
          <p:nvPr/>
        </p:nvSpPr>
        <p:spPr>
          <a:xfrm>
            <a:off x="860424" y="1488041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0" name="Google Shape;3410;p70"/>
          <p:cNvGrpSpPr/>
          <p:nvPr/>
        </p:nvGrpSpPr>
        <p:grpSpPr>
          <a:xfrm>
            <a:off x="838630" y="3774094"/>
            <a:ext cx="329738" cy="375362"/>
            <a:chOff x="-20904875" y="2788575"/>
            <a:chExt cx="267775" cy="304825"/>
          </a:xfrm>
        </p:grpSpPr>
        <p:sp>
          <p:nvSpPr>
            <p:cNvPr id="3411" name="Google Shape;3411;p70"/>
            <p:cNvSpPr/>
            <p:nvPr/>
          </p:nvSpPr>
          <p:spPr>
            <a:xfrm>
              <a:off x="-20904875" y="2788575"/>
              <a:ext cx="267775" cy="304825"/>
            </a:xfrm>
            <a:custGeom>
              <a:rect b="b" l="l" r="r" t="t"/>
              <a:pathLst>
                <a:path extrusionOk="0" h="12193" w="10711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70"/>
            <p:cNvSpPr/>
            <p:nvPr/>
          </p:nvSpPr>
          <p:spPr>
            <a:xfrm>
              <a:off x="-20788300" y="2842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3" name="Google Shape;3413;p70"/>
          <p:cNvSpPr txBox="1"/>
          <p:nvPr>
            <p:ph idx="2" type="title"/>
          </p:nvPr>
        </p:nvSpPr>
        <p:spPr>
          <a:xfrm>
            <a:off x="1603550" y="2276691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services</a:t>
            </a:r>
            <a:endParaRPr/>
          </a:p>
        </p:txBody>
      </p:sp>
      <p:sp>
        <p:nvSpPr>
          <p:cNvPr id="3414" name="Google Shape;3414;p70"/>
          <p:cNvSpPr txBox="1"/>
          <p:nvPr>
            <p:ph idx="4" type="subTitle"/>
          </p:nvPr>
        </p:nvSpPr>
        <p:spPr>
          <a:xfrm>
            <a:off x="1603550" y="2758317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pool, lexicon versioning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image processing</a:t>
            </a:r>
            <a:endParaRPr/>
          </a:p>
        </p:txBody>
      </p:sp>
      <p:sp>
        <p:nvSpPr>
          <p:cNvPr id="3415" name="Google Shape;3415;p70"/>
          <p:cNvSpPr/>
          <p:nvPr/>
        </p:nvSpPr>
        <p:spPr>
          <a:xfrm>
            <a:off x="713089" y="252833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6" name="Google Shape;3416;p70"/>
          <p:cNvGrpSpPr/>
          <p:nvPr/>
        </p:nvGrpSpPr>
        <p:grpSpPr>
          <a:xfrm>
            <a:off x="763515" y="2582419"/>
            <a:ext cx="479983" cy="472676"/>
            <a:chOff x="-20550425" y="2789350"/>
            <a:chExt cx="308750" cy="304050"/>
          </a:xfrm>
        </p:grpSpPr>
        <p:sp>
          <p:nvSpPr>
            <p:cNvPr id="3417" name="Google Shape;3417;p70"/>
            <p:cNvSpPr/>
            <p:nvPr/>
          </p:nvSpPr>
          <p:spPr>
            <a:xfrm>
              <a:off x="-20550425" y="2824800"/>
              <a:ext cx="308750" cy="268600"/>
            </a:xfrm>
            <a:custGeom>
              <a:rect b="b" l="l" r="r" t="t"/>
              <a:pathLst>
                <a:path extrusionOk="0" h="10744" w="1235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0"/>
            <p:cNvSpPr/>
            <p:nvPr/>
          </p:nvSpPr>
          <p:spPr>
            <a:xfrm>
              <a:off x="-20388175" y="2789350"/>
              <a:ext cx="144150" cy="106350"/>
            </a:xfrm>
            <a:custGeom>
              <a:rect b="b" l="l" r="r" t="t"/>
              <a:pathLst>
                <a:path extrusionOk="0" h="4254" w="5766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9" name="Google Shape;3419;p70"/>
          <p:cNvPicPr preferRelativeResize="0"/>
          <p:nvPr/>
        </p:nvPicPr>
        <p:blipFill rotWithShape="1">
          <a:blip r:embed="rId3">
            <a:alphaModFix/>
          </a:blip>
          <a:srcRect b="8110" l="8104" r="51993" t="8102"/>
          <a:stretch/>
        </p:blipFill>
        <p:spPr>
          <a:xfrm>
            <a:off x="5153800" y="539288"/>
            <a:ext cx="2904499" cy="406492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20" name="Google Shape;3420;p70"/>
          <p:cNvSpPr txBox="1"/>
          <p:nvPr/>
        </p:nvSpPr>
        <p:spPr>
          <a:xfrm>
            <a:off x="3829825" y="2302975"/>
            <a:ext cx="793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C800"/>
                </a:solidFill>
                <a:latin typeface="Dosis"/>
                <a:ea typeface="Dosis"/>
                <a:cs typeface="Dosis"/>
                <a:sym typeface="Dosis"/>
              </a:rPr>
              <a:t>NEW</a:t>
            </a:r>
            <a:endParaRPr sz="1600">
              <a:solidFill>
                <a:srgbClr val="FFC8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5" name="Google Shape;3425;p71"/>
          <p:cNvPicPr preferRelativeResize="0"/>
          <p:nvPr/>
        </p:nvPicPr>
        <p:blipFill rotWithShape="1">
          <a:blip r:embed="rId3">
            <a:alphaModFix/>
          </a:blip>
          <a:srcRect b="0" l="6294" r="5908" t="0"/>
          <a:stretch/>
        </p:blipFill>
        <p:spPr>
          <a:xfrm>
            <a:off x="731188" y="1621788"/>
            <a:ext cx="1784025" cy="18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6" name="Google Shape;3426;p71"/>
          <p:cNvPicPr preferRelativeResize="0"/>
          <p:nvPr/>
        </p:nvPicPr>
        <p:blipFill rotWithShape="1">
          <a:blip r:embed="rId4">
            <a:alphaModFix/>
          </a:blip>
          <a:srcRect b="0" l="13382" r="0" t="0"/>
          <a:stretch/>
        </p:blipFill>
        <p:spPr>
          <a:xfrm>
            <a:off x="4023712" y="1306238"/>
            <a:ext cx="2192401" cy="253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7" name="Google Shape;3427;p71"/>
          <p:cNvCxnSpPr>
            <a:stCxn id="3425" idx="3"/>
          </p:cNvCxnSpPr>
          <p:nvPr/>
        </p:nvCxnSpPr>
        <p:spPr>
          <a:xfrm>
            <a:off x="2515213" y="2571750"/>
            <a:ext cx="167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28" name="Google Shape;342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763" y="1378363"/>
            <a:ext cx="1187049" cy="238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9" name="Google Shape;3429;p71"/>
          <p:cNvCxnSpPr>
            <a:endCxn id="3428" idx="1"/>
          </p:cNvCxnSpPr>
          <p:nvPr/>
        </p:nvCxnSpPr>
        <p:spPr>
          <a:xfrm flipH="1" rot="10800000">
            <a:off x="5664563" y="2571763"/>
            <a:ext cx="1561200" cy="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0" name="Google Shape;3430;p71"/>
          <p:cNvCxnSpPr/>
          <p:nvPr/>
        </p:nvCxnSpPr>
        <p:spPr>
          <a:xfrm rot="10800000">
            <a:off x="5680488" y="2892963"/>
            <a:ext cx="1572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4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5" name="Google Shape;3435;p72"/>
          <p:cNvPicPr preferRelativeResize="0"/>
          <p:nvPr/>
        </p:nvPicPr>
        <p:blipFill rotWithShape="1">
          <a:blip r:embed="rId3">
            <a:alphaModFix/>
          </a:blip>
          <a:srcRect b="0" l="6294" r="5908" t="0"/>
          <a:stretch/>
        </p:blipFill>
        <p:spPr>
          <a:xfrm>
            <a:off x="1171847" y="1840647"/>
            <a:ext cx="1373000" cy="14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6" name="Google Shape;3436;p72"/>
          <p:cNvPicPr preferRelativeResize="0"/>
          <p:nvPr/>
        </p:nvPicPr>
        <p:blipFill rotWithShape="1">
          <a:blip r:embed="rId4">
            <a:alphaModFix/>
          </a:blip>
          <a:srcRect b="0" l="13382" r="0" t="0"/>
          <a:stretch/>
        </p:blipFill>
        <p:spPr>
          <a:xfrm>
            <a:off x="4023712" y="1306238"/>
            <a:ext cx="2192401" cy="253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7" name="Google Shape;3437;p72"/>
          <p:cNvCxnSpPr>
            <a:stCxn id="3435" idx="3"/>
          </p:cNvCxnSpPr>
          <p:nvPr/>
        </p:nvCxnSpPr>
        <p:spPr>
          <a:xfrm>
            <a:off x="2544847" y="2571760"/>
            <a:ext cx="167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38" name="Google Shape;343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779" y="673664"/>
            <a:ext cx="1537500" cy="30915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9" name="Google Shape;3439;p72"/>
          <p:cNvCxnSpPr/>
          <p:nvPr/>
        </p:nvCxnSpPr>
        <p:spPr>
          <a:xfrm flipH="1" rot="10800000">
            <a:off x="5664500" y="2379575"/>
            <a:ext cx="1575300" cy="8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0" name="Google Shape;3440;p72"/>
          <p:cNvCxnSpPr/>
          <p:nvPr/>
        </p:nvCxnSpPr>
        <p:spPr>
          <a:xfrm flipH="1">
            <a:off x="5688588" y="2892963"/>
            <a:ext cx="1564200" cy="7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41" name="Google Shape;3441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8850" y="3462725"/>
            <a:ext cx="1617725" cy="161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2" name="Google Shape;3442;p72"/>
          <p:cNvCxnSpPr>
            <a:endCxn id="3441" idx="3"/>
          </p:cNvCxnSpPr>
          <p:nvPr/>
        </p:nvCxnSpPr>
        <p:spPr>
          <a:xfrm flipH="1">
            <a:off x="3666575" y="3778688"/>
            <a:ext cx="1242000" cy="492900"/>
          </a:xfrm>
          <a:prstGeom prst="bentConnector3">
            <a:avLst>
              <a:gd fmla="val -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73"/>
          <p:cNvSpPr txBox="1"/>
          <p:nvPr>
            <p:ph type="title"/>
          </p:nvPr>
        </p:nvSpPr>
        <p:spPr>
          <a:xfrm flipH="1">
            <a:off x="4560675" y="539400"/>
            <a:ext cx="4652400" cy="11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</a:t>
            </a:r>
            <a:r>
              <a:rPr lang="en">
                <a:solidFill>
                  <a:schemeClr val="accent1"/>
                </a:solidFill>
              </a:rPr>
              <a:t>it works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448" name="Google Shape;3448;p73"/>
          <p:cNvPicPr preferRelativeResize="0"/>
          <p:nvPr/>
        </p:nvPicPr>
        <p:blipFill rotWithShape="1">
          <a:blip r:embed="rId3">
            <a:alphaModFix/>
          </a:blip>
          <a:srcRect b="36406" l="0" r="0" t="25499"/>
          <a:stretch/>
        </p:blipFill>
        <p:spPr>
          <a:xfrm flipH="1">
            <a:off x="507875" y="2862300"/>
            <a:ext cx="8130150" cy="174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49" name="Google Shape;3449;p73"/>
          <p:cNvSpPr txBox="1"/>
          <p:nvPr/>
        </p:nvSpPr>
        <p:spPr>
          <a:xfrm>
            <a:off x="3395175" y="539400"/>
            <a:ext cx="1165500" cy="116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p74"/>
          <p:cNvSpPr txBox="1"/>
          <p:nvPr/>
        </p:nvSpPr>
        <p:spPr>
          <a:xfrm>
            <a:off x="720013" y="2891353"/>
            <a:ext cx="1707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To store, process and transfer data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55" name="Google Shape;3455;p74"/>
          <p:cNvSpPr txBox="1"/>
          <p:nvPr/>
        </p:nvSpPr>
        <p:spPr>
          <a:xfrm>
            <a:off x="6716686" y="2461742"/>
            <a:ext cx="1707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Raspberry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56" name="Google Shape;3456;p74"/>
          <p:cNvSpPr txBox="1"/>
          <p:nvPr/>
        </p:nvSpPr>
        <p:spPr>
          <a:xfrm>
            <a:off x="6716686" y="2891278"/>
            <a:ext cx="1707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To create the intelligent plant pot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57" name="Google Shape;3457;p74"/>
          <p:cNvSpPr txBox="1"/>
          <p:nvPr/>
        </p:nvSpPr>
        <p:spPr>
          <a:xfrm>
            <a:off x="4717787" y="2461742"/>
            <a:ext cx="1707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AI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58" name="Google Shape;3458;p74"/>
          <p:cNvSpPr txBox="1"/>
          <p:nvPr/>
        </p:nvSpPr>
        <p:spPr>
          <a:xfrm>
            <a:off x="4717787" y="2891278"/>
            <a:ext cx="1707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To detect diseases from leaves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59" name="Google Shape;3459;p74"/>
          <p:cNvSpPr txBox="1"/>
          <p:nvPr/>
        </p:nvSpPr>
        <p:spPr>
          <a:xfrm>
            <a:off x="720013" y="2461742"/>
            <a:ext cx="1707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Aws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60" name="Google Shape;3460;p74"/>
          <p:cNvSpPr txBox="1"/>
          <p:nvPr/>
        </p:nvSpPr>
        <p:spPr>
          <a:xfrm>
            <a:off x="2718901" y="2461742"/>
            <a:ext cx="1707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Flutter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61" name="Google Shape;3461;p74"/>
          <p:cNvSpPr txBox="1"/>
          <p:nvPr/>
        </p:nvSpPr>
        <p:spPr>
          <a:xfrm>
            <a:off x="2718901" y="2891353"/>
            <a:ext cx="1707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To create the mobile and the web app 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62" name="Google Shape;3462;p74"/>
          <p:cNvSpPr/>
          <p:nvPr/>
        </p:nvSpPr>
        <p:spPr>
          <a:xfrm>
            <a:off x="1283113" y="158585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63" name="Google Shape;3463;p74"/>
          <p:cNvSpPr/>
          <p:nvPr/>
        </p:nvSpPr>
        <p:spPr>
          <a:xfrm>
            <a:off x="3282163" y="158585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64" name="Google Shape;3464;p74"/>
          <p:cNvSpPr/>
          <p:nvPr/>
        </p:nvSpPr>
        <p:spPr>
          <a:xfrm>
            <a:off x="5281214" y="158585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65" name="Google Shape;3465;p74"/>
          <p:cNvSpPr/>
          <p:nvPr/>
        </p:nvSpPr>
        <p:spPr>
          <a:xfrm>
            <a:off x="7280263" y="158585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466" name="Google Shape;3466;p74"/>
          <p:cNvCxnSpPr>
            <a:stCxn id="3462" idx="3"/>
            <a:endCxn id="3463" idx="1"/>
          </p:cNvCxnSpPr>
          <p:nvPr/>
        </p:nvCxnSpPr>
        <p:spPr>
          <a:xfrm>
            <a:off x="1863913" y="1876250"/>
            <a:ext cx="14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7" name="Google Shape;3467;p74"/>
          <p:cNvCxnSpPr>
            <a:stCxn id="3463" idx="3"/>
            <a:endCxn id="3464" idx="1"/>
          </p:cNvCxnSpPr>
          <p:nvPr/>
        </p:nvCxnSpPr>
        <p:spPr>
          <a:xfrm>
            <a:off x="3862963" y="1876250"/>
            <a:ext cx="14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8" name="Google Shape;3468;p74"/>
          <p:cNvCxnSpPr>
            <a:stCxn id="3464" idx="3"/>
            <a:endCxn id="3465" idx="1"/>
          </p:cNvCxnSpPr>
          <p:nvPr/>
        </p:nvCxnSpPr>
        <p:spPr>
          <a:xfrm>
            <a:off x="5862014" y="1876250"/>
            <a:ext cx="141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9" name="Google Shape;3469;p74"/>
          <p:cNvCxnSpPr>
            <a:stCxn id="3459" idx="0"/>
            <a:endCxn id="3462" idx="2"/>
          </p:cNvCxnSpPr>
          <p:nvPr/>
        </p:nvCxnSpPr>
        <p:spPr>
          <a:xfrm rot="10800000">
            <a:off x="1573663" y="2166542"/>
            <a:ext cx="0" cy="29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470" name="Google Shape;3470;p74"/>
          <p:cNvCxnSpPr>
            <a:stCxn id="3460" idx="0"/>
            <a:endCxn id="3463" idx="2"/>
          </p:cNvCxnSpPr>
          <p:nvPr/>
        </p:nvCxnSpPr>
        <p:spPr>
          <a:xfrm rot="10800000">
            <a:off x="3572551" y="2166542"/>
            <a:ext cx="0" cy="29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471" name="Google Shape;3471;p74"/>
          <p:cNvCxnSpPr>
            <a:stCxn id="3457" idx="0"/>
            <a:endCxn id="3464" idx="2"/>
          </p:cNvCxnSpPr>
          <p:nvPr/>
        </p:nvCxnSpPr>
        <p:spPr>
          <a:xfrm flipH="1" rot="10800000">
            <a:off x="5571437" y="2166542"/>
            <a:ext cx="300" cy="29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472" name="Google Shape;3472;p74"/>
          <p:cNvCxnSpPr>
            <a:stCxn id="3455" idx="0"/>
            <a:endCxn id="3465" idx="2"/>
          </p:cNvCxnSpPr>
          <p:nvPr/>
        </p:nvCxnSpPr>
        <p:spPr>
          <a:xfrm flipH="1" rot="10800000">
            <a:off x="7570336" y="2166542"/>
            <a:ext cx="300" cy="29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pic>
        <p:nvPicPr>
          <p:cNvPr id="3473" name="Google Shape;34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116" y="1585850"/>
            <a:ext cx="580800" cy="593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Google Shape;347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211" y="1607773"/>
            <a:ext cx="536950" cy="5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Google Shape;347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2273" y="1648898"/>
            <a:ext cx="356115" cy="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3467" y="1648888"/>
            <a:ext cx="366333" cy="45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p75"/>
          <p:cNvSpPr txBox="1"/>
          <p:nvPr>
            <p:ph type="title"/>
          </p:nvPr>
        </p:nvSpPr>
        <p:spPr>
          <a:xfrm>
            <a:off x="-208100" y="86225"/>
            <a:ext cx="39222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web services</a:t>
            </a:r>
            <a:endParaRPr/>
          </a:p>
        </p:txBody>
      </p:sp>
      <p:pic>
        <p:nvPicPr>
          <p:cNvPr id="3482" name="Google Shape;348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16" y="1203075"/>
            <a:ext cx="2537575" cy="25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3" name="Google Shape;3483;p75"/>
          <p:cNvSpPr txBox="1"/>
          <p:nvPr/>
        </p:nvSpPr>
        <p:spPr>
          <a:xfrm>
            <a:off x="4074375" y="1513275"/>
            <a:ext cx="30336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Services provider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Multiple tools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Fast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76"/>
          <p:cNvSpPr txBox="1"/>
          <p:nvPr>
            <p:ph type="title"/>
          </p:nvPr>
        </p:nvSpPr>
        <p:spPr>
          <a:xfrm>
            <a:off x="0" y="86225"/>
            <a:ext cx="28407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special help</a:t>
            </a:r>
            <a:endParaRPr/>
          </a:p>
        </p:txBody>
      </p:sp>
      <p:sp>
        <p:nvSpPr>
          <p:cNvPr id="3489" name="Google Shape;3489;p76"/>
          <p:cNvSpPr txBox="1"/>
          <p:nvPr/>
        </p:nvSpPr>
        <p:spPr>
          <a:xfrm>
            <a:off x="4972550" y="1791000"/>
            <a:ext cx="40812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PME - ~50 employees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ESN - creates projects and offer consulting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490" name="Google Shape;349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50" y="1502413"/>
            <a:ext cx="4989700" cy="18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p77"/>
          <p:cNvSpPr txBox="1"/>
          <p:nvPr>
            <p:ph type="title"/>
          </p:nvPr>
        </p:nvSpPr>
        <p:spPr>
          <a:xfrm>
            <a:off x="0" y="86225"/>
            <a:ext cx="28407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special help</a:t>
            </a:r>
            <a:endParaRPr/>
          </a:p>
        </p:txBody>
      </p:sp>
      <p:sp>
        <p:nvSpPr>
          <p:cNvPr id="3496" name="Google Shape;3496;p77"/>
          <p:cNvSpPr txBox="1"/>
          <p:nvPr/>
        </p:nvSpPr>
        <p:spPr>
          <a:xfrm>
            <a:off x="4984450" y="1502425"/>
            <a:ext cx="40812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 AWS developer account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Access to most if not all resources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30 € budget per month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497" name="Google Shape;349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50" y="1502413"/>
            <a:ext cx="4989700" cy="18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5" name="Google Shape;32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500" y="1176750"/>
            <a:ext cx="2453050" cy="2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6" name="Google Shape;3216;p60"/>
          <p:cNvPicPr preferRelativeResize="0"/>
          <p:nvPr/>
        </p:nvPicPr>
        <p:blipFill rotWithShape="1">
          <a:blip r:embed="rId4">
            <a:alphaModFix/>
          </a:blip>
          <a:srcRect b="0" l="0" r="4743" t="0"/>
          <a:stretch/>
        </p:blipFill>
        <p:spPr>
          <a:xfrm>
            <a:off x="3391500" y="738800"/>
            <a:ext cx="1809125" cy="17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7" name="Google Shape;3217;p60"/>
          <p:cNvPicPr preferRelativeResize="0"/>
          <p:nvPr/>
        </p:nvPicPr>
        <p:blipFill rotWithShape="1">
          <a:blip r:embed="rId5">
            <a:alphaModFix/>
          </a:blip>
          <a:srcRect b="1283" l="18471" r="-3317" t="17999"/>
          <a:stretch/>
        </p:blipFill>
        <p:spPr>
          <a:xfrm>
            <a:off x="6328100" y="487075"/>
            <a:ext cx="2377949" cy="2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8" name="Google Shape;3218;p60"/>
          <p:cNvPicPr preferRelativeResize="0"/>
          <p:nvPr/>
        </p:nvPicPr>
        <p:blipFill rotWithShape="1">
          <a:blip r:embed="rId6">
            <a:alphaModFix/>
          </a:blip>
          <a:srcRect b="0" l="0" r="7002" t="0"/>
          <a:stretch/>
        </p:blipFill>
        <p:spPr>
          <a:xfrm>
            <a:off x="413325" y="2406575"/>
            <a:ext cx="3026274" cy="231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19" name="Google Shape;3219;p60"/>
          <p:cNvSpPr txBox="1"/>
          <p:nvPr>
            <p:ph idx="4294967295" type="title"/>
          </p:nvPr>
        </p:nvSpPr>
        <p:spPr>
          <a:xfrm>
            <a:off x="216325" y="88125"/>
            <a:ext cx="29805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origin</a:t>
            </a:r>
            <a:endParaRPr/>
          </a:p>
        </p:txBody>
      </p:sp>
      <p:pic>
        <p:nvPicPr>
          <p:cNvPr id="3220" name="Google Shape;322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1175" y="0"/>
            <a:ext cx="1454650" cy="14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1" name="Google Shape;3221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5925" y="3007875"/>
            <a:ext cx="582900" cy="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2" name="Google Shape;3222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063513" y="2524375"/>
            <a:ext cx="465100" cy="4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78"/>
          <p:cNvSpPr txBox="1"/>
          <p:nvPr>
            <p:ph type="title"/>
          </p:nvPr>
        </p:nvSpPr>
        <p:spPr>
          <a:xfrm>
            <a:off x="0" y="86225"/>
            <a:ext cx="28407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special help</a:t>
            </a:r>
            <a:endParaRPr/>
          </a:p>
        </p:txBody>
      </p:sp>
      <p:pic>
        <p:nvPicPr>
          <p:cNvPr id="3503" name="Google Shape;35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95" y="2123575"/>
            <a:ext cx="2634076" cy="12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4" name="Google Shape;350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575" y="2644350"/>
            <a:ext cx="1240700" cy="12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5" name="Google Shape;350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574" y="1535100"/>
            <a:ext cx="946725" cy="94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6" name="Google Shape;3506;p78"/>
          <p:cNvCxnSpPr/>
          <p:nvPr/>
        </p:nvCxnSpPr>
        <p:spPr>
          <a:xfrm>
            <a:off x="3007800" y="2683675"/>
            <a:ext cx="1513500" cy="594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7" name="Google Shape;3507;p78"/>
          <p:cNvCxnSpPr/>
          <p:nvPr/>
        </p:nvCxnSpPr>
        <p:spPr>
          <a:xfrm flipH="1">
            <a:off x="2997645" y="1955088"/>
            <a:ext cx="1621200" cy="72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08" name="Google Shape;3508;p78"/>
          <p:cNvPicPr preferRelativeResize="0"/>
          <p:nvPr/>
        </p:nvPicPr>
        <p:blipFill rotWithShape="1">
          <a:blip r:embed="rId6">
            <a:alphaModFix/>
          </a:blip>
          <a:srcRect b="0" l="0" r="16226" t="0"/>
          <a:stretch/>
        </p:blipFill>
        <p:spPr>
          <a:xfrm>
            <a:off x="6932000" y="1521150"/>
            <a:ext cx="1760300" cy="210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9" name="Google Shape;3509;p78"/>
          <p:cNvCxnSpPr>
            <a:stCxn id="3504" idx="3"/>
          </p:cNvCxnSpPr>
          <p:nvPr/>
        </p:nvCxnSpPr>
        <p:spPr>
          <a:xfrm flipH="1" rot="10800000">
            <a:off x="5775274" y="2612225"/>
            <a:ext cx="1440000" cy="666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0" name="Google Shape;3510;p78"/>
          <p:cNvCxnSpPr>
            <a:endCxn id="3505" idx="3"/>
          </p:cNvCxnSpPr>
          <p:nvPr/>
        </p:nvCxnSpPr>
        <p:spPr>
          <a:xfrm rot="10800000">
            <a:off x="5628299" y="2008462"/>
            <a:ext cx="1595100" cy="59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79"/>
          <p:cNvSpPr txBox="1"/>
          <p:nvPr/>
        </p:nvSpPr>
        <p:spPr>
          <a:xfrm>
            <a:off x="335150" y="1353200"/>
            <a:ext cx="1624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3 </a:t>
            </a: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lambdas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16" name="Google Shape;3516;p79"/>
          <p:cNvSpPr txBox="1"/>
          <p:nvPr/>
        </p:nvSpPr>
        <p:spPr>
          <a:xfrm>
            <a:off x="599275" y="1985850"/>
            <a:ext cx="20571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lexica-update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ai-update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image-analyzer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517" name="Google Shape;3517;p79"/>
          <p:cNvCxnSpPr/>
          <p:nvPr/>
        </p:nvCxnSpPr>
        <p:spPr>
          <a:xfrm>
            <a:off x="664950" y="1792925"/>
            <a:ext cx="0" cy="101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8" name="Google Shape;3518;p79"/>
          <p:cNvCxnSpPr/>
          <p:nvPr/>
        </p:nvCxnSpPr>
        <p:spPr>
          <a:xfrm rot="10800000">
            <a:off x="669950" y="2221200"/>
            <a:ext cx="44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9" name="Google Shape;3519;p79"/>
          <p:cNvCxnSpPr/>
          <p:nvPr/>
        </p:nvCxnSpPr>
        <p:spPr>
          <a:xfrm rot="10800000">
            <a:off x="669950" y="2501750"/>
            <a:ext cx="44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0" name="Google Shape;3520;p79"/>
          <p:cNvCxnSpPr/>
          <p:nvPr/>
        </p:nvCxnSpPr>
        <p:spPr>
          <a:xfrm rot="10800000">
            <a:off x="669950" y="2795100"/>
            <a:ext cx="44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1" name="Google Shape;3521;p79"/>
          <p:cNvSpPr txBox="1"/>
          <p:nvPr/>
        </p:nvSpPr>
        <p:spPr>
          <a:xfrm>
            <a:off x="2390575" y="1353200"/>
            <a:ext cx="1624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1</a:t>
            </a:r>
            <a:r>
              <a:rPr lang="en" sz="2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S3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22" name="Google Shape;3522;p79"/>
          <p:cNvSpPr txBox="1"/>
          <p:nvPr/>
        </p:nvSpPr>
        <p:spPr>
          <a:xfrm>
            <a:off x="2984850" y="1983250"/>
            <a:ext cx="1324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olaf-s3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523" name="Google Shape;3523;p79"/>
          <p:cNvCxnSpPr/>
          <p:nvPr/>
        </p:nvCxnSpPr>
        <p:spPr>
          <a:xfrm>
            <a:off x="3050525" y="1790325"/>
            <a:ext cx="0" cy="43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4" name="Google Shape;3524;p79"/>
          <p:cNvCxnSpPr/>
          <p:nvPr/>
        </p:nvCxnSpPr>
        <p:spPr>
          <a:xfrm rot="10800000">
            <a:off x="3055525" y="2218600"/>
            <a:ext cx="44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5" name="Google Shape;3525;p79"/>
          <p:cNvSpPr txBox="1"/>
          <p:nvPr/>
        </p:nvSpPr>
        <p:spPr>
          <a:xfrm>
            <a:off x="4815700" y="1353200"/>
            <a:ext cx="1624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1 </a:t>
            </a: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dynamodb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26" name="Google Shape;3526;p79"/>
          <p:cNvSpPr txBox="1"/>
          <p:nvPr/>
        </p:nvSpPr>
        <p:spPr>
          <a:xfrm>
            <a:off x="4995500" y="1981950"/>
            <a:ext cx="20571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olaf-lexica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527" name="Google Shape;3527;p79"/>
          <p:cNvCxnSpPr/>
          <p:nvPr/>
        </p:nvCxnSpPr>
        <p:spPr>
          <a:xfrm rot="10800000">
            <a:off x="5066175" y="2217300"/>
            <a:ext cx="44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8" name="Google Shape;3528;p79"/>
          <p:cNvCxnSpPr/>
          <p:nvPr/>
        </p:nvCxnSpPr>
        <p:spPr>
          <a:xfrm>
            <a:off x="5066175" y="1790325"/>
            <a:ext cx="0" cy="43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9" name="Google Shape;352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73" y="1416175"/>
            <a:ext cx="444300" cy="4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0" name="Google Shape;353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175" y="1416177"/>
            <a:ext cx="444301" cy="44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1" name="Google Shape;353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638" y="1416175"/>
            <a:ext cx="490319" cy="4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2" name="Google Shape;3532;p79"/>
          <p:cNvSpPr txBox="1"/>
          <p:nvPr>
            <p:ph type="title"/>
          </p:nvPr>
        </p:nvSpPr>
        <p:spPr>
          <a:xfrm>
            <a:off x="-208100" y="86225"/>
            <a:ext cx="39222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web services</a:t>
            </a:r>
            <a:endParaRPr/>
          </a:p>
        </p:txBody>
      </p:sp>
      <p:sp>
        <p:nvSpPr>
          <p:cNvPr id="3533" name="Google Shape;3533;p79"/>
          <p:cNvSpPr txBox="1"/>
          <p:nvPr/>
        </p:nvSpPr>
        <p:spPr>
          <a:xfrm>
            <a:off x="6807125" y="1352550"/>
            <a:ext cx="1624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 </a:t>
            </a: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Cognito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34" name="Google Shape;3534;p79"/>
          <p:cNvSpPr txBox="1"/>
          <p:nvPr/>
        </p:nvSpPr>
        <p:spPr>
          <a:xfrm>
            <a:off x="6986925" y="1981300"/>
            <a:ext cx="20571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olaf-userPool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535" name="Google Shape;3535;p79"/>
          <p:cNvCxnSpPr/>
          <p:nvPr/>
        </p:nvCxnSpPr>
        <p:spPr>
          <a:xfrm rot="10800000">
            <a:off x="7057600" y="2216650"/>
            <a:ext cx="44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6" name="Google Shape;3536;p79"/>
          <p:cNvCxnSpPr/>
          <p:nvPr/>
        </p:nvCxnSpPr>
        <p:spPr>
          <a:xfrm>
            <a:off x="7057600" y="1789675"/>
            <a:ext cx="0" cy="43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37" name="Google Shape;3537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6900" y="1416176"/>
            <a:ext cx="444300" cy="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80"/>
          <p:cNvSpPr txBox="1"/>
          <p:nvPr>
            <p:ph type="title"/>
          </p:nvPr>
        </p:nvSpPr>
        <p:spPr>
          <a:xfrm>
            <a:off x="-156025" y="86025"/>
            <a:ext cx="25074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cost</a:t>
            </a:r>
            <a:endParaRPr/>
          </a:p>
        </p:txBody>
      </p:sp>
      <p:sp>
        <p:nvSpPr>
          <p:cNvPr id="3543" name="Google Shape;3543;p80"/>
          <p:cNvSpPr txBox="1"/>
          <p:nvPr>
            <p:ph type="title"/>
          </p:nvPr>
        </p:nvSpPr>
        <p:spPr>
          <a:xfrm>
            <a:off x="1318350" y="1371575"/>
            <a:ext cx="25074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Medium"/>
                <a:ea typeface="Dosis Medium"/>
                <a:cs typeface="Dosis Medium"/>
                <a:sym typeface="Dosis Medium"/>
              </a:rPr>
              <a:t>Currently</a:t>
            </a:r>
            <a:endParaRPr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3544" name="Google Shape;3544;p80"/>
          <p:cNvSpPr txBox="1"/>
          <p:nvPr/>
        </p:nvSpPr>
        <p:spPr>
          <a:xfrm>
            <a:off x="1477350" y="2038825"/>
            <a:ext cx="21894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0.07 € / month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Under free tier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45" name="Google Shape;3545;p80"/>
          <p:cNvSpPr txBox="1"/>
          <p:nvPr>
            <p:ph type="title"/>
          </p:nvPr>
        </p:nvSpPr>
        <p:spPr>
          <a:xfrm>
            <a:off x="4845550" y="1371575"/>
            <a:ext cx="25074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Medium"/>
                <a:ea typeface="Dosis Medium"/>
                <a:cs typeface="Dosis Medium"/>
                <a:sym typeface="Dosis Medium"/>
              </a:rPr>
              <a:t>Expected</a:t>
            </a:r>
            <a:endParaRPr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3546" name="Google Shape;3546;p80"/>
          <p:cNvSpPr txBox="1"/>
          <p:nvPr/>
        </p:nvSpPr>
        <p:spPr>
          <a:xfrm>
            <a:off x="4866850" y="2038825"/>
            <a:ext cx="24648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~18</a:t>
            </a: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.96</a:t>
            </a: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€</a:t>
            </a: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/ month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Next year with the current configuration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p81"/>
          <p:cNvSpPr txBox="1"/>
          <p:nvPr>
            <p:ph type="title"/>
          </p:nvPr>
        </p:nvSpPr>
        <p:spPr>
          <a:xfrm>
            <a:off x="-156025" y="86025"/>
            <a:ext cx="25074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cost</a:t>
            </a:r>
            <a:endParaRPr/>
          </a:p>
        </p:txBody>
      </p:sp>
      <p:pic>
        <p:nvPicPr>
          <p:cNvPr id="3552" name="Google Shape;355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550"/>
            <a:ext cx="8839203" cy="237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3" name="Google Shape;3553;p81"/>
          <p:cNvSpPr txBox="1"/>
          <p:nvPr/>
        </p:nvSpPr>
        <p:spPr>
          <a:xfrm>
            <a:off x="1916100" y="3603725"/>
            <a:ext cx="5311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100 users and 100 000 request on each services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8" name="Google Shape;355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75" y="1404438"/>
            <a:ext cx="1880926" cy="2334623"/>
          </a:xfrm>
          <a:prstGeom prst="rect">
            <a:avLst/>
          </a:prstGeom>
          <a:noFill/>
          <a:ln>
            <a:noFill/>
          </a:ln>
        </p:spPr>
      </p:pic>
      <p:sp>
        <p:nvSpPr>
          <p:cNvPr id="3559" name="Google Shape;3559;p82"/>
          <p:cNvSpPr txBox="1"/>
          <p:nvPr>
            <p:ph type="title"/>
          </p:nvPr>
        </p:nvSpPr>
        <p:spPr>
          <a:xfrm>
            <a:off x="0" y="86225"/>
            <a:ext cx="20814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</a:t>
            </a:r>
            <a:endParaRPr/>
          </a:p>
        </p:txBody>
      </p:sp>
      <p:sp>
        <p:nvSpPr>
          <p:cNvPr id="3560" name="Google Shape;3560;p82"/>
          <p:cNvSpPr txBox="1"/>
          <p:nvPr/>
        </p:nvSpPr>
        <p:spPr>
          <a:xfrm>
            <a:off x="4074375" y="1513275"/>
            <a:ext cx="36492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Android, IOS, Web apps, etc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Single codebase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Faster than react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Google Shape;3565;p83"/>
          <p:cNvSpPr txBox="1"/>
          <p:nvPr/>
        </p:nvSpPr>
        <p:spPr>
          <a:xfrm>
            <a:off x="4074300" y="2024400"/>
            <a:ext cx="45465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Residual network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osis"/>
              <a:buChar char="-"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Well known for image classifications</a:t>
            </a:r>
            <a:endParaRPr sz="2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566" name="Google Shape;3566;p83"/>
          <p:cNvPicPr preferRelativeResize="0"/>
          <p:nvPr/>
        </p:nvPicPr>
        <p:blipFill rotWithShape="1">
          <a:blip r:embed="rId3">
            <a:alphaModFix/>
          </a:blip>
          <a:srcRect b="3383" l="3478" r="3273" t="2886"/>
          <a:stretch/>
        </p:blipFill>
        <p:spPr>
          <a:xfrm>
            <a:off x="320748" y="1021550"/>
            <a:ext cx="3012351" cy="31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7" name="Google Shape;3567;p83"/>
          <p:cNvSpPr txBox="1"/>
          <p:nvPr>
            <p:ph type="title"/>
          </p:nvPr>
        </p:nvSpPr>
        <p:spPr>
          <a:xfrm>
            <a:off x="152400" y="238625"/>
            <a:ext cx="20814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V2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84"/>
          <p:cNvSpPr txBox="1"/>
          <p:nvPr>
            <p:ph idx="4294967295" type="title"/>
          </p:nvPr>
        </p:nvSpPr>
        <p:spPr>
          <a:xfrm>
            <a:off x="506150" y="0"/>
            <a:ext cx="40668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Plantvillage &amp; a few more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573" name="Google Shape;3573;p84"/>
          <p:cNvSpPr txBox="1"/>
          <p:nvPr/>
        </p:nvSpPr>
        <p:spPr>
          <a:xfrm>
            <a:off x="4898300" y="1488300"/>
            <a:ext cx="4165500" cy="21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osis"/>
              <a:buChar char="-"/>
            </a:pPr>
            <a:r>
              <a:rPr lang="en" sz="21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Tomato, 9 diseases</a:t>
            </a:r>
            <a:endParaRPr sz="21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osis"/>
              <a:buChar char="-"/>
            </a:pPr>
            <a:r>
              <a:rPr lang="en" sz="21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Raspberry, 1 disease</a:t>
            </a:r>
            <a:endParaRPr sz="21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osis"/>
              <a:buChar char="-"/>
            </a:pPr>
            <a:r>
              <a:rPr lang="en" sz="21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Potato, 2 diseases</a:t>
            </a:r>
            <a:endParaRPr sz="21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osis"/>
              <a:buChar char="-"/>
            </a:pPr>
            <a:r>
              <a:rPr lang="en" sz="21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Pepper bell, 1 disease</a:t>
            </a:r>
            <a:endParaRPr sz="21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osis"/>
              <a:buChar char="-"/>
            </a:pPr>
            <a:r>
              <a:rPr lang="en" sz="21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Raspberry, only healthy for now</a:t>
            </a:r>
            <a:endParaRPr sz="21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574" name="Google Shape;357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75" y="1692125"/>
            <a:ext cx="4306725" cy="16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p85"/>
          <p:cNvSpPr txBox="1"/>
          <p:nvPr>
            <p:ph type="title"/>
          </p:nvPr>
        </p:nvSpPr>
        <p:spPr>
          <a:xfrm>
            <a:off x="152400" y="238625"/>
            <a:ext cx="20814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</a:t>
            </a:r>
            <a:endParaRPr/>
          </a:p>
        </p:txBody>
      </p:sp>
      <p:pic>
        <p:nvPicPr>
          <p:cNvPr id="3580" name="Google Shape;358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75" y="1086202"/>
            <a:ext cx="4457723" cy="29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p85"/>
          <p:cNvPicPr preferRelativeResize="0"/>
          <p:nvPr/>
        </p:nvPicPr>
        <p:blipFill rotWithShape="1">
          <a:blip r:embed="rId4">
            <a:alphaModFix/>
          </a:blip>
          <a:srcRect b="24682" l="14218" r="14296" t="23255"/>
          <a:stretch/>
        </p:blipFill>
        <p:spPr>
          <a:xfrm>
            <a:off x="2943375" y="1562263"/>
            <a:ext cx="2435550" cy="17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620" y="1497912"/>
            <a:ext cx="3371537" cy="214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6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p86"/>
          <p:cNvSpPr txBox="1"/>
          <p:nvPr>
            <p:ph type="title"/>
          </p:nvPr>
        </p:nvSpPr>
        <p:spPr>
          <a:xfrm>
            <a:off x="152400" y="238625"/>
            <a:ext cx="2081400" cy="58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</a:t>
            </a:r>
            <a:endParaRPr/>
          </a:p>
        </p:txBody>
      </p:sp>
      <p:pic>
        <p:nvPicPr>
          <p:cNvPr id="3588" name="Google Shape;358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0075" y="1086202"/>
            <a:ext cx="4457723" cy="29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675" y="2470863"/>
            <a:ext cx="808324" cy="143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0" name="Google Shape;359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025" y="2470863"/>
            <a:ext cx="861650" cy="14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1" name="Google Shape;359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0450" y="1388214"/>
            <a:ext cx="2140124" cy="160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2" name="Google Shape;3592;p86"/>
          <p:cNvPicPr preferRelativeResize="0"/>
          <p:nvPr/>
        </p:nvPicPr>
        <p:blipFill rotWithShape="1">
          <a:blip r:embed="rId7">
            <a:alphaModFix/>
          </a:blip>
          <a:srcRect b="0" l="11093" r="12401" t="0"/>
          <a:stretch/>
        </p:blipFill>
        <p:spPr>
          <a:xfrm>
            <a:off x="3737014" y="473488"/>
            <a:ext cx="1641902" cy="12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3" name="Google Shape;3593;p86"/>
          <p:cNvSpPr txBox="1"/>
          <p:nvPr/>
        </p:nvSpPr>
        <p:spPr>
          <a:xfrm>
            <a:off x="3860550" y="1681675"/>
            <a:ext cx="14229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OKDO 5MP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94" name="Google Shape;3594;p86"/>
          <p:cNvSpPr txBox="1"/>
          <p:nvPr/>
        </p:nvSpPr>
        <p:spPr>
          <a:xfrm>
            <a:off x="3482100" y="3908025"/>
            <a:ext cx="21798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DHT22 &amp; moisture sensor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95" name="Google Shape;3595;p86"/>
          <p:cNvSpPr txBox="1"/>
          <p:nvPr/>
        </p:nvSpPr>
        <p:spPr>
          <a:xfrm>
            <a:off x="5940625" y="3004950"/>
            <a:ext cx="21798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Adafruit water pump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9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p87"/>
          <p:cNvSpPr txBox="1"/>
          <p:nvPr>
            <p:ph type="title"/>
          </p:nvPr>
        </p:nvSpPr>
        <p:spPr>
          <a:xfrm>
            <a:off x="505275" y="539400"/>
            <a:ext cx="40668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01" name="Google Shape;3601;p87"/>
          <p:cNvSpPr txBox="1"/>
          <p:nvPr>
            <p:ph idx="2" type="title"/>
          </p:nvPr>
        </p:nvSpPr>
        <p:spPr>
          <a:xfrm>
            <a:off x="4571400" y="539900"/>
            <a:ext cx="1162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602" name="Google Shape;3602;p87"/>
          <p:cNvPicPr preferRelativeResize="0"/>
          <p:nvPr/>
        </p:nvPicPr>
        <p:blipFill rotWithShape="1">
          <a:blip r:embed="rId3">
            <a:alphaModFix/>
          </a:blip>
          <a:srcRect b="54398" l="0" r="0" t="7533"/>
          <a:stretch/>
        </p:blipFill>
        <p:spPr>
          <a:xfrm>
            <a:off x="507875" y="2862200"/>
            <a:ext cx="8129172" cy="1742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61"/>
          <p:cNvSpPr/>
          <p:nvPr/>
        </p:nvSpPr>
        <p:spPr>
          <a:xfrm>
            <a:off x="-243775" y="1659775"/>
            <a:ext cx="5971200" cy="35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28" name="Google Shape;3228;p61"/>
          <p:cNvSpPr txBox="1"/>
          <p:nvPr>
            <p:ph type="title"/>
          </p:nvPr>
        </p:nvSpPr>
        <p:spPr>
          <a:xfrm>
            <a:off x="505275" y="539400"/>
            <a:ext cx="4066800" cy="1160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/>
              <a:t>. For </a:t>
            </a:r>
            <a:r>
              <a:rPr lang="en">
                <a:solidFill>
                  <a:schemeClr val="accent1"/>
                </a:solidFill>
              </a:rPr>
              <a:t>Whom 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229" name="Google Shape;322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75" y="1123450"/>
            <a:ext cx="3468499" cy="2336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p88"/>
          <p:cNvSpPr txBox="1"/>
          <p:nvPr>
            <p:ph type="title"/>
          </p:nvPr>
        </p:nvSpPr>
        <p:spPr>
          <a:xfrm>
            <a:off x="-75650" y="-40275"/>
            <a:ext cx="40668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Scopes achieved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608" name="Google Shape;360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160" y="1724987"/>
            <a:ext cx="1881775" cy="18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9" name="Google Shape;360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5429" y="1120114"/>
            <a:ext cx="1537500" cy="3091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3" name="Shape 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" name="Google Shape;3614;p89"/>
          <p:cNvSpPr txBox="1"/>
          <p:nvPr>
            <p:ph type="title"/>
          </p:nvPr>
        </p:nvSpPr>
        <p:spPr>
          <a:xfrm>
            <a:off x="-75650" y="-40275"/>
            <a:ext cx="40668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15" name="Google Shape;3615;p89"/>
          <p:cNvSpPr txBox="1"/>
          <p:nvPr>
            <p:ph type="title"/>
          </p:nvPr>
        </p:nvSpPr>
        <p:spPr>
          <a:xfrm>
            <a:off x="1083950" y="1698900"/>
            <a:ext cx="2907000" cy="29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Dosis Medium"/>
                <a:ea typeface="Dosis Medium"/>
                <a:cs typeface="Dosis Medium"/>
                <a:sym typeface="Dosis Medium"/>
              </a:rPr>
              <a:t>Positives</a:t>
            </a:r>
            <a:endParaRPr sz="3500"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osis"/>
              <a:buChar char="-"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The app is easy to use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osis"/>
              <a:buChar char="-"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The lexicon is a good feature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616" name="Google Shape;3616;p89"/>
          <p:cNvSpPr txBox="1"/>
          <p:nvPr>
            <p:ph type="title"/>
          </p:nvPr>
        </p:nvSpPr>
        <p:spPr>
          <a:xfrm>
            <a:off x="5151474" y="1698900"/>
            <a:ext cx="2907000" cy="29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Dosis Medium"/>
                <a:ea typeface="Dosis Medium"/>
                <a:cs typeface="Dosis Medium"/>
                <a:sym typeface="Dosis Medium"/>
              </a:rPr>
              <a:t>Negatives</a:t>
            </a:r>
            <a:endParaRPr sz="3500">
              <a:latin typeface="Dosis Medium"/>
              <a:ea typeface="Dosis Medium"/>
              <a:cs typeface="Dosis Medium"/>
              <a:sym typeface="Dosis Medium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osis"/>
              <a:buChar char="-"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The AI can’t identify non-plants objects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Dosis"/>
              <a:buChar char="-"/>
            </a:pPr>
            <a:r>
              <a:rPr lang="en" sz="2200">
                <a:latin typeface="Dosis"/>
                <a:ea typeface="Dosis"/>
                <a:cs typeface="Dosis"/>
                <a:sym typeface="Dosis"/>
              </a:rPr>
              <a:t>The camera’s background feels off</a:t>
            </a:r>
            <a:endParaRPr sz="2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p90"/>
          <p:cNvSpPr txBox="1"/>
          <p:nvPr>
            <p:ph type="title"/>
          </p:nvPr>
        </p:nvSpPr>
        <p:spPr>
          <a:xfrm>
            <a:off x="-75650" y="-40275"/>
            <a:ext cx="40668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22" name="Google Shape;3622;p90"/>
          <p:cNvSpPr txBox="1"/>
          <p:nvPr>
            <p:ph type="title"/>
          </p:nvPr>
        </p:nvSpPr>
        <p:spPr>
          <a:xfrm>
            <a:off x="1087500" y="1699300"/>
            <a:ext cx="2903700" cy="5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sis Medium"/>
                <a:ea typeface="Dosis Medium"/>
                <a:cs typeface="Dosis Medium"/>
                <a:sym typeface="Dosis Medium"/>
              </a:rPr>
              <a:t>Neural network</a:t>
            </a:r>
            <a:r>
              <a:rPr lang="en" sz="3000">
                <a:latin typeface="Dosis Medium"/>
                <a:ea typeface="Dosis Medium"/>
                <a:cs typeface="Dosis Medium"/>
                <a:sym typeface="Dosis Medium"/>
              </a:rPr>
              <a:t>	</a:t>
            </a:r>
            <a:endParaRPr sz="3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623" name="Google Shape;3623;p90"/>
          <p:cNvSpPr txBox="1"/>
          <p:nvPr>
            <p:ph type="title"/>
          </p:nvPr>
        </p:nvSpPr>
        <p:spPr>
          <a:xfrm>
            <a:off x="4573650" y="1699325"/>
            <a:ext cx="2903700" cy="5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sis Medium"/>
                <a:ea typeface="Dosis Medium"/>
                <a:cs typeface="Dosis Medium"/>
                <a:sym typeface="Dosis Medium"/>
              </a:rPr>
              <a:t>Bayesian </a:t>
            </a:r>
            <a:r>
              <a:rPr lang="en" sz="3000">
                <a:latin typeface="Dosis Medium"/>
                <a:ea typeface="Dosis Medium"/>
                <a:cs typeface="Dosis Medium"/>
                <a:sym typeface="Dosis Medium"/>
              </a:rPr>
              <a:t>network</a:t>
            </a:r>
            <a:endParaRPr sz="30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624" name="Google Shape;3624;p90"/>
          <p:cNvCxnSpPr>
            <a:stCxn id="3622" idx="3"/>
            <a:endCxn id="3623" idx="1"/>
          </p:cNvCxnSpPr>
          <p:nvPr/>
        </p:nvCxnSpPr>
        <p:spPr>
          <a:xfrm>
            <a:off x="3991200" y="1991050"/>
            <a:ext cx="582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25" name="Google Shape;362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925" y="1473054"/>
            <a:ext cx="1036000" cy="10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00" y="2904375"/>
            <a:ext cx="1753650" cy="17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7" name="Google Shape;362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650" y="2609650"/>
            <a:ext cx="1996575" cy="19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p91"/>
          <p:cNvSpPr txBox="1"/>
          <p:nvPr>
            <p:ph type="title"/>
          </p:nvPr>
        </p:nvSpPr>
        <p:spPr>
          <a:xfrm>
            <a:off x="-75650" y="-40275"/>
            <a:ext cx="40668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633" name="Google Shape;363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175" y="1192425"/>
            <a:ext cx="1514850" cy="34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4" name="Google Shape;363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450" y="1054325"/>
            <a:ext cx="1635366" cy="37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92"/>
          <p:cNvSpPr txBox="1"/>
          <p:nvPr>
            <p:ph type="title"/>
          </p:nvPr>
        </p:nvSpPr>
        <p:spPr>
          <a:xfrm>
            <a:off x="4576157" y="539900"/>
            <a:ext cx="40668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40" name="Google Shape;3640;p92"/>
          <p:cNvSpPr txBox="1"/>
          <p:nvPr>
            <p:ph idx="2" type="title"/>
          </p:nvPr>
        </p:nvSpPr>
        <p:spPr>
          <a:xfrm>
            <a:off x="3411483" y="539900"/>
            <a:ext cx="1162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3641" name="Google Shape;3641;p92"/>
          <p:cNvPicPr preferRelativeResize="0"/>
          <p:nvPr/>
        </p:nvPicPr>
        <p:blipFill rotWithShape="1">
          <a:blip r:embed="rId3">
            <a:alphaModFix/>
          </a:blip>
          <a:srcRect b="8110" l="8104" r="51993" t="8102"/>
          <a:stretch/>
        </p:blipFill>
        <p:spPr>
          <a:xfrm>
            <a:off x="501870" y="1122784"/>
            <a:ext cx="2904499" cy="406492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93"/>
          <p:cNvSpPr txBox="1"/>
          <p:nvPr>
            <p:ph type="title"/>
          </p:nvPr>
        </p:nvSpPr>
        <p:spPr>
          <a:xfrm flipH="1">
            <a:off x="3992200" y="539400"/>
            <a:ext cx="40650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647" name="Google Shape;3647;p93"/>
          <p:cNvSpPr txBox="1"/>
          <p:nvPr/>
        </p:nvSpPr>
        <p:spPr>
          <a:xfrm flipH="1">
            <a:off x="4785075" y="2761063"/>
            <a:ext cx="3000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Please keep this slide for attribution</a:t>
            </a:r>
            <a:endParaRPr b="1" sz="12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648" name="Google Shape;3648;p93"/>
          <p:cNvPicPr preferRelativeResize="0"/>
          <p:nvPr/>
        </p:nvPicPr>
        <p:blipFill rotWithShape="1">
          <a:blip r:embed="rId3">
            <a:alphaModFix/>
          </a:blip>
          <a:srcRect b="0" l="0" r="0" t="22130"/>
          <a:stretch/>
        </p:blipFill>
        <p:spPr>
          <a:xfrm>
            <a:off x="507863" y="539287"/>
            <a:ext cx="3484298" cy="40649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9" name="Google Shape;3649;p93"/>
          <p:cNvSpPr/>
          <p:nvPr/>
        </p:nvSpPr>
        <p:spPr>
          <a:xfrm>
            <a:off x="4896150" y="2103400"/>
            <a:ext cx="3941100" cy="2379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 you have any question?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p94"/>
          <p:cNvSpPr txBox="1"/>
          <p:nvPr>
            <p:ph idx="4294967295" type="title"/>
          </p:nvPr>
        </p:nvSpPr>
        <p:spPr>
          <a:xfrm>
            <a:off x="506150" y="0"/>
            <a:ext cx="40668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blindness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655" name="Google Shape;365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50" y="1076575"/>
            <a:ext cx="1575300" cy="36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6" name="Google Shape;365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5675" y="1073427"/>
            <a:ext cx="1575300" cy="360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7" name="Google Shape;365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213" y="1071850"/>
            <a:ext cx="1575300" cy="360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8" name="Google Shape;3658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6278" y="1106966"/>
            <a:ext cx="1543325" cy="353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9" name="Google Shape;3659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2750" y="1065615"/>
            <a:ext cx="1575275" cy="3621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62"/>
          <p:cNvSpPr txBox="1"/>
          <p:nvPr>
            <p:ph type="title"/>
          </p:nvPr>
        </p:nvSpPr>
        <p:spPr>
          <a:xfrm>
            <a:off x="-135900" y="539850"/>
            <a:ext cx="9415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Target </a:t>
            </a:r>
            <a:r>
              <a:rPr lang="en"/>
              <a:t>audience</a:t>
            </a:r>
            <a:endParaRPr/>
          </a:p>
        </p:txBody>
      </p:sp>
      <p:sp>
        <p:nvSpPr>
          <p:cNvPr id="3235" name="Google Shape;3235;p62"/>
          <p:cNvSpPr txBox="1"/>
          <p:nvPr/>
        </p:nvSpPr>
        <p:spPr>
          <a:xfrm>
            <a:off x="720013" y="2155031"/>
            <a:ext cx="1707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89%</a:t>
            </a:r>
            <a:b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~293,255 Million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36" name="Google Shape;3236;p62"/>
          <p:cNvSpPr txBox="1"/>
          <p:nvPr/>
        </p:nvSpPr>
        <p:spPr>
          <a:xfrm>
            <a:off x="720013" y="1758036"/>
            <a:ext cx="1707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United states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37" name="Google Shape;3237;p62"/>
          <p:cNvSpPr txBox="1"/>
          <p:nvPr/>
        </p:nvSpPr>
        <p:spPr>
          <a:xfrm>
            <a:off x="6674013" y="3680493"/>
            <a:ext cx="1707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64%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~43.129 Million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38" name="Google Shape;3238;p62"/>
          <p:cNvSpPr txBox="1"/>
          <p:nvPr/>
        </p:nvSpPr>
        <p:spPr>
          <a:xfrm>
            <a:off x="6674013" y="3283499"/>
            <a:ext cx="1707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France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239" name="Google Shape;3239;p62"/>
          <p:cNvGrpSpPr/>
          <p:nvPr/>
        </p:nvGrpSpPr>
        <p:grpSpPr>
          <a:xfrm>
            <a:off x="2536087" y="1840805"/>
            <a:ext cx="4071799" cy="2256665"/>
            <a:chOff x="233350" y="949250"/>
            <a:chExt cx="6859500" cy="3802300"/>
          </a:xfrm>
        </p:grpSpPr>
        <p:sp>
          <p:nvSpPr>
            <p:cNvPr id="3240" name="Google Shape;3240;p62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62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62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62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62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62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62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62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62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62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62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62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62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62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62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62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62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62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62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62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62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62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62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62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62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62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62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62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62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62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62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62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62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62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62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62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62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62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62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62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62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62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62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62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62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62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62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62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62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89" name="Google Shape;3289;p62"/>
          <p:cNvCxnSpPr>
            <a:stCxn id="3236" idx="3"/>
          </p:cNvCxnSpPr>
          <p:nvPr/>
        </p:nvCxnSpPr>
        <p:spPr>
          <a:xfrm>
            <a:off x="2427313" y="1956486"/>
            <a:ext cx="867300" cy="43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290" name="Google Shape;3290;p62"/>
          <p:cNvCxnSpPr/>
          <p:nvPr/>
        </p:nvCxnSpPr>
        <p:spPr>
          <a:xfrm rot="10800000">
            <a:off x="4419975" y="2361425"/>
            <a:ext cx="2915700" cy="109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63"/>
          <p:cNvSpPr txBox="1"/>
          <p:nvPr>
            <p:ph type="title"/>
          </p:nvPr>
        </p:nvSpPr>
        <p:spPr>
          <a:xfrm>
            <a:off x="505275" y="539400"/>
            <a:ext cx="4066800" cy="1160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initial </a:t>
            </a:r>
            <a:r>
              <a:rPr lang="en">
                <a:solidFill>
                  <a:schemeClr val="accent1"/>
                </a:solidFill>
              </a:rPr>
              <a:t>idea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96" name="Google Shape;3296;p63"/>
          <p:cNvSpPr txBox="1"/>
          <p:nvPr>
            <p:ph idx="2" type="title"/>
          </p:nvPr>
        </p:nvSpPr>
        <p:spPr>
          <a:xfrm>
            <a:off x="4571400" y="539900"/>
            <a:ext cx="11622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3297" name="Google Shape;3297;p63"/>
          <p:cNvPicPr preferRelativeResize="0"/>
          <p:nvPr/>
        </p:nvPicPr>
        <p:blipFill rotWithShape="1">
          <a:blip r:embed="rId3">
            <a:alphaModFix/>
          </a:blip>
          <a:srcRect b="30940" l="12033" r="21851" t="33016"/>
          <a:stretch/>
        </p:blipFill>
        <p:spPr>
          <a:xfrm>
            <a:off x="2250275" y="2281400"/>
            <a:ext cx="6387825" cy="2322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p64"/>
          <p:cNvSpPr txBox="1"/>
          <p:nvPr>
            <p:ph idx="2" type="title"/>
          </p:nvPr>
        </p:nvSpPr>
        <p:spPr>
          <a:xfrm>
            <a:off x="1603550" y="1133691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embedded system</a:t>
            </a:r>
            <a:endParaRPr/>
          </a:p>
        </p:txBody>
      </p:sp>
      <p:sp>
        <p:nvSpPr>
          <p:cNvPr id="3303" name="Google Shape;3303;p64"/>
          <p:cNvSpPr txBox="1"/>
          <p:nvPr>
            <p:ph idx="3" type="title"/>
          </p:nvPr>
        </p:nvSpPr>
        <p:spPr>
          <a:xfrm>
            <a:off x="1603550" y="2430954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mobile app</a:t>
            </a:r>
            <a:endParaRPr/>
          </a:p>
        </p:txBody>
      </p:sp>
      <p:sp>
        <p:nvSpPr>
          <p:cNvPr id="3304" name="Google Shape;3304;p64"/>
          <p:cNvSpPr txBox="1"/>
          <p:nvPr>
            <p:ph idx="1" type="subTitle"/>
          </p:nvPr>
        </p:nvSpPr>
        <p:spPr>
          <a:xfrm>
            <a:off x="1603550" y="2912579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and check the status of your plants</a:t>
            </a:r>
            <a:endParaRPr/>
          </a:p>
        </p:txBody>
      </p:sp>
      <p:sp>
        <p:nvSpPr>
          <p:cNvPr id="3305" name="Google Shape;3305;p64"/>
          <p:cNvSpPr txBox="1"/>
          <p:nvPr>
            <p:ph idx="4" type="subTitle"/>
          </p:nvPr>
        </p:nvSpPr>
        <p:spPr>
          <a:xfrm>
            <a:off x="1603550" y="1615317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and monitoring a plant </a:t>
            </a:r>
            <a:endParaRPr/>
          </a:p>
        </p:txBody>
      </p:sp>
      <p:pic>
        <p:nvPicPr>
          <p:cNvPr id="3306" name="Google Shape;3306;p64"/>
          <p:cNvPicPr preferRelativeResize="0"/>
          <p:nvPr/>
        </p:nvPicPr>
        <p:blipFill rotWithShape="1">
          <a:blip r:embed="rId3">
            <a:alphaModFix/>
          </a:blip>
          <a:srcRect b="34005" l="21974" r="21968" t="10119"/>
          <a:stretch/>
        </p:blipFill>
        <p:spPr>
          <a:xfrm>
            <a:off x="5153800" y="1125700"/>
            <a:ext cx="3484298" cy="23164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7" name="Google Shape;3307;p64"/>
          <p:cNvSpPr/>
          <p:nvPr/>
        </p:nvSpPr>
        <p:spPr>
          <a:xfrm>
            <a:off x="713089" y="138533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64"/>
          <p:cNvSpPr/>
          <p:nvPr/>
        </p:nvSpPr>
        <p:spPr>
          <a:xfrm>
            <a:off x="713089" y="2680769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64"/>
          <p:cNvSpPr/>
          <p:nvPr/>
        </p:nvSpPr>
        <p:spPr>
          <a:xfrm>
            <a:off x="860424" y="1488041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0" name="Google Shape;3310;p64"/>
          <p:cNvGrpSpPr/>
          <p:nvPr/>
        </p:nvGrpSpPr>
        <p:grpSpPr>
          <a:xfrm>
            <a:off x="838630" y="2783494"/>
            <a:ext cx="329738" cy="375362"/>
            <a:chOff x="-20904875" y="2788575"/>
            <a:chExt cx="267775" cy="304825"/>
          </a:xfrm>
        </p:grpSpPr>
        <p:sp>
          <p:nvSpPr>
            <p:cNvPr id="3311" name="Google Shape;3311;p64"/>
            <p:cNvSpPr/>
            <p:nvPr/>
          </p:nvSpPr>
          <p:spPr>
            <a:xfrm>
              <a:off x="-20904875" y="2788575"/>
              <a:ext cx="267775" cy="304825"/>
            </a:xfrm>
            <a:custGeom>
              <a:rect b="b" l="l" r="r" t="t"/>
              <a:pathLst>
                <a:path extrusionOk="0" h="12193" w="10711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64"/>
            <p:cNvSpPr/>
            <p:nvPr/>
          </p:nvSpPr>
          <p:spPr>
            <a:xfrm>
              <a:off x="-20788300" y="2842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7" name="Google Shape;3317;p65"/>
          <p:cNvGrpSpPr/>
          <p:nvPr/>
        </p:nvGrpSpPr>
        <p:grpSpPr>
          <a:xfrm>
            <a:off x="-74911" y="1"/>
            <a:ext cx="1161527" cy="5143343"/>
            <a:chOff x="8057212" y="-41318"/>
            <a:chExt cx="1161527" cy="5226443"/>
          </a:xfrm>
        </p:grpSpPr>
        <p:sp>
          <p:nvSpPr>
            <p:cNvPr id="3318" name="Google Shape;3318;p6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6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65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65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65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65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65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65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65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65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65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65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65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65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65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65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65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65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36" name="Google Shape;3336;p65"/>
          <p:cNvPicPr preferRelativeResize="0"/>
          <p:nvPr/>
        </p:nvPicPr>
        <p:blipFill rotWithShape="1">
          <a:blip r:embed="rId4">
            <a:alphaModFix/>
          </a:blip>
          <a:srcRect b="0" l="6294" r="5908" t="0"/>
          <a:stretch/>
        </p:blipFill>
        <p:spPr>
          <a:xfrm>
            <a:off x="4314275" y="0"/>
            <a:ext cx="48297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7" name="Google Shape;3337;p65"/>
          <p:cNvGrpSpPr/>
          <p:nvPr/>
        </p:nvGrpSpPr>
        <p:grpSpPr>
          <a:xfrm>
            <a:off x="1086789" y="0"/>
            <a:ext cx="1161527" cy="5143343"/>
            <a:chOff x="8057212" y="-41318"/>
            <a:chExt cx="1161527" cy="5226443"/>
          </a:xfrm>
        </p:grpSpPr>
        <p:sp>
          <p:nvSpPr>
            <p:cNvPr id="3338" name="Google Shape;3338;p6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6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65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65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65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65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65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65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65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65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65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65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65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65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65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65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65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65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56" name="Google Shape;335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450" y="2495475"/>
            <a:ext cx="808324" cy="143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7" name="Google Shape;3357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800" y="3932650"/>
            <a:ext cx="1669975" cy="1252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8" name="Google Shape;3358;p65"/>
          <p:cNvCxnSpPr>
            <a:stCxn id="3357" idx="3"/>
          </p:cNvCxnSpPr>
          <p:nvPr/>
        </p:nvCxnSpPr>
        <p:spPr>
          <a:xfrm flipH="1" rot="10800000">
            <a:off x="2756775" y="3720385"/>
            <a:ext cx="3585600" cy="838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59" name="Google Shape;3359;p65"/>
          <p:cNvCxnSpPr>
            <a:stCxn id="3356" idx="3"/>
          </p:cNvCxnSpPr>
          <p:nvPr/>
        </p:nvCxnSpPr>
        <p:spPr>
          <a:xfrm>
            <a:off x="2756774" y="3214062"/>
            <a:ext cx="2597100" cy="293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3360" name="Google Shape;3360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50" y="-41325"/>
            <a:ext cx="1669974" cy="131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1" name="Google Shape;3361;p65"/>
          <p:cNvCxnSpPr>
            <a:stCxn id="3360" idx="3"/>
          </p:cNvCxnSpPr>
          <p:nvPr/>
        </p:nvCxnSpPr>
        <p:spPr>
          <a:xfrm>
            <a:off x="2714224" y="615800"/>
            <a:ext cx="3874800" cy="280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62" name="Google Shape;3362;p65"/>
          <p:cNvCxnSpPr/>
          <p:nvPr/>
        </p:nvCxnSpPr>
        <p:spPr>
          <a:xfrm>
            <a:off x="3339200" y="3214050"/>
            <a:ext cx="11400" cy="13917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3363" name="Google Shape;3363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6800" y="2495475"/>
            <a:ext cx="861650" cy="14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8" name="Google Shape;3368;p66"/>
          <p:cNvPicPr preferRelativeResize="0"/>
          <p:nvPr/>
        </p:nvPicPr>
        <p:blipFill rotWithShape="1">
          <a:blip r:embed="rId3">
            <a:alphaModFix/>
          </a:blip>
          <a:srcRect b="0" l="6294" r="5908" t="0"/>
          <a:stretch/>
        </p:blipFill>
        <p:spPr>
          <a:xfrm>
            <a:off x="2035863" y="1883850"/>
            <a:ext cx="1784025" cy="18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9" name="Google Shape;336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1088" y="1640413"/>
            <a:ext cx="1187049" cy="238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0" name="Google Shape;3370;p66"/>
          <p:cNvCxnSpPr>
            <a:endCxn id="3369" idx="1"/>
          </p:cNvCxnSpPr>
          <p:nvPr/>
        </p:nvCxnSpPr>
        <p:spPr>
          <a:xfrm>
            <a:off x="3819888" y="2833813"/>
            <a:ext cx="2101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71" name="Google Shape;3371;p66"/>
          <p:cNvPicPr preferRelativeResize="0"/>
          <p:nvPr/>
        </p:nvPicPr>
        <p:blipFill rotWithShape="1">
          <a:blip r:embed="rId5">
            <a:alphaModFix/>
          </a:blip>
          <a:srcRect b="0" l="13378" r="13830" t="0"/>
          <a:stretch/>
        </p:blipFill>
        <p:spPr>
          <a:xfrm>
            <a:off x="4462962" y="1189975"/>
            <a:ext cx="815075" cy="111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2" name="Google Shape;3372;p66"/>
          <p:cNvCxnSpPr>
            <a:endCxn id="3371" idx="2"/>
          </p:cNvCxnSpPr>
          <p:nvPr/>
        </p:nvCxnSpPr>
        <p:spPr>
          <a:xfrm flipH="1" rot="10800000">
            <a:off x="3819900" y="2309675"/>
            <a:ext cx="1050600" cy="5118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6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7" name="Google Shape;337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271" y="1154149"/>
            <a:ext cx="1524325" cy="15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8" name="Google Shape;337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372" y="1354465"/>
            <a:ext cx="4200876" cy="11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9" name="Google Shape;3379;p67"/>
          <p:cNvSpPr txBox="1"/>
          <p:nvPr/>
        </p:nvSpPr>
        <p:spPr>
          <a:xfrm>
            <a:off x="1529381" y="2678500"/>
            <a:ext cx="1766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React native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</a:t>
            </a: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Android &amp; IOS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Single codebase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80" name="Google Shape;3380;p67"/>
          <p:cNvSpPr txBox="1"/>
          <p:nvPr/>
        </p:nvSpPr>
        <p:spPr>
          <a:xfrm>
            <a:off x="5252756" y="2678500"/>
            <a:ext cx="17661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Firebase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</a:t>
            </a: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Relatively cheap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- Scalable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Plants Portfolio by Slidesgo">
  <a:themeElements>
    <a:clrScheme name="Simple Light">
      <a:dk1>
        <a:srgbClr val="191919"/>
      </a:dk1>
      <a:lt1>
        <a:srgbClr val="EFEFEF"/>
      </a:lt1>
      <a:dk2>
        <a:srgbClr val="999999"/>
      </a:dk2>
      <a:lt2>
        <a:srgbClr val="FFFFFF"/>
      </a:lt2>
      <a:accent1>
        <a:srgbClr val="35771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Plants Portfolio by Slidesgo">
  <a:themeElements>
    <a:clrScheme name="Simple Light">
      <a:dk1>
        <a:srgbClr val="191919"/>
      </a:dk1>
      <a:lt1>
        <a:srgbClr val="EFEFEF"/>
      </a:lt1>
      <a:dk2>
        <a:srgbClr val="999999"/>
      </a:dk2>
      <a:lt2>
        <a:srgbClr val="FFFFFF"/>
      </a:lt2>
      <a:accent1>
        <a:srgbClr val="35771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